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0"/>
  </p:notesMasterIdLst>
  <p:handoutMasterIdLst>
    <p:handoutMasterId r:id="rId21"/>
  </p:handoutMasterIdLst>
  <p:sldIdLst>
    <p:sldId id="426" r:id="rId5"/>
    <p:sldId id="432" r:id="rId6"/>
    <p:sldId id="462" r:id="rId7"/>
    <p:sldId id="456" r:id="rId8"/>
    <p:sldId id="288" r:id="rId9"/>
    <p:sldId id="457" r:id="rId10"/>
    <p:sldId id="458" r:id="rId11"/>
    <p:sldId id="459" r:id="rId12"/>
    <p:sldId id="460" r:id="rId13"/>
    <p:sldId id="455" r:id="rId14"/>
    <p:sldId id="461" r:id="rId15"/>
    <p:sldId id="290" r:id="rId16"/>
    <p:sldId id="447" r:id="rId17"/>
    <p:sldId id="442" r:id="rId18"/>
    <p:sldId id="448" r:id="rId1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0AAF4"/>
    <a:srgbClr val="708DEA"/>
    <a:srgbClr val="002395"/>
    <a:srgbClr val="65B65A"/>
    <a:srgbClr val="5A2359"/>
    <a:srgbClr val="F0536A"/>
    <a:srgbClr val="F2F2F2"/>
    <a:srgbClr val="E10598"/>
    <a:srgbClr val="AF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32FE05-51F4-4EDA-ABAC-AA08E47A5991}" v="2" dt="2022-03-16T14:24:59.33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9631" autoAdjust="0"/>
  </p:normalViewPr>
  <p:slideViewPr>
    <p:cSldViewPr snapToGrid="0">
      <p:cViewPr varScale="1">
        <p:scale>
          <a:sx n="70" d="100"/>
          <a:sy n="70" d="100"/>
        </p:scale>
        <p:origin x="1446" y="60"/>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p:scale>
        <a:sx n="100" d="100"/>
        <a:sy n="10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6232FE05-51F4-4EDA-ABAC-AA08E47A5991}"/>
    <pc:docChg chg="custSel modSld modMainMaster">
      <pc:chgData name="Sally North" userId="52e2d7fe0a4c5456" providerId="LiveId" clId="{6232FE05-51F4-4EDA-ABAC-AA08E47A5991}" dt="2022-03-16T14:24:59.331" v="12"/>
      <pc:docMkLst>
        <pc:docMk/>
      </pc:docMkLst>
      <pc:sldChg chg="addSp delSp modSp mod">
        <pc:chgData name="Sally North" userId="52e2d7fe0a4c5456" providerId="LiveId" clId="{6232FE05-51F4-4EDA-ABAC-AA08E47A5991}" dt="2022-03-16T14:24:51.970" v="11" actId="20577"/>
        <pc:sldMkLst>
          <pc:docMk/>
          <pc:sldMk cId="3168038342" sldId="426"/>
        </pc:sldMkLst>
        <pc:spChg chg="mod">
          <ac:chgData name="Sally North" userId="52e2d7fe0a4c5456" providerId="LiveId" clId="{6232FE05-51F4-4EDA-ABAC-AA08E47A5991}" dt="2022-03-16T14:24:51.970" v="11" actId="20577"/>
          <ac:spMkLst>
            <pc:docMk/>
            <pc:sldMk cId="3168038342" sldId="426"/>
            <ac:spMk id="8" creationId="{00000000-0000-0000-0000-000000000000}"/>
          </ac:spMkLst>
        </pc:spChg>
        <pc:picChg chg="add mod">
          <ac:chgData name="Sally North" userId="52e2d7fe0a4c5456" providerId="LiveId" clId="{6232FE05-51F4-4EDA-ABAC-AA08E47A5991}" dt="2022-03-16T14:24:47.803" v="7" actId="1076"/>
          <ac:picMkLst>
            <pc:docMk/>
            <pc:sldMk cId="3168038342" sldId="426"/>
            <ac:picMk id="3" creationId="{6D543BF3-4564-4603-905F-A5681459A793}"/>
          </ac:picMkLst>
        </pc:picChg>
        <pc:picChg chg="del mod">
          <ac:chgData name="Sally North" userId="52e2d7fe0a4c5456" providerId="LiveId" clId="{6232FE05-51F4-4EDA-ABAC-AA08E47A5991}" dt="2022-03-16T14:24:30.650" v="1" actId="478"/>
          <ac:picMkLst>
            <pc:docMk/>
            <pc:sldMk cId="3168038342" sldId="426"/>
            <ac:picMk id="1026" creationId="{00000000-0000-0000-0000-000000000000}"/>
          </ac:picMkLst>
        </pc:picChg>
      </pc:sldChg>
      <pc:sldMasterChg chg="modSldLayout">
        <pc:chgData name="Sally North" userId="52e2d7fe0a4c5456" providerId="LiveId" clId="{6232FE05-51F4-4EDA-ABAC-AA08E47A5991}" dt="2022-03-16T14:24:59.331" v="12"/>
        <pc:sldMasterMkLst>
          <pc:docMk/>
          <pc:sldMasterMk cId="862979560" sldId="2147483676"/>
        </pc:sldMasterMkLst>
        <pc:sldLayoutChg chg="addSp modSp">
          <pc:chgData name="Sally North" userId="52e2d7fe0a4c5456" providerId="LiveId" clId="{6232FE05-51F4-4EDA-ABAC-AA08E47A5991}" dt="2022-03-16T14:24:59.331" v="12"/>
          <pc:sldLayoutMkLst>
            <pc:docMk/>
            <pc:sldMasterMk cId="862979560" sldId="2147483676"/>
            <pc:sldLayoutMk cId="1373367627" sldId="2147483678"/>
          </pc:sldLayoutMkLst>
          <pc:spChg chg="add mod">
            <ac:chgData name="Sally North" userId="52e2d7fe0a4c5456" providerId="LiveId" clId="{6232FE05-51F4-4EDA-ABAC-AA08E47A5991}" dt="2022-03-16T14:24:59.331" v="12"/>
            <ac:spMkLst>
              <pc:docMk/>
              <pc:sldMasterMk cId="862979560" sldId="2147483676"/>
              <pc:sldLayoutMk cId="1373367627" sldId="2147483678"/>
              <ac:spMk id="4" creationId="{DD591E6B-B8A7-4983-8F12-580F8E3EF2B2}"/>
            </ac:spMkLst>
          </pc:spChg>
          <pc:picChg chg="add mod">
            <ac:chgData name="Sally North" userId="52e2d7fe0a4c5456" providerId="LiveId" clId="{6232FE05-51F4-4EDA-ABAC-AA08E47A5991}" dt="2022-03-16T14:24:59.331" v="12"/>
            <ac:picMkLst>
              <pc:docMk/>
              <pc:sldMasterMk cId="862979560" sldId="2147483676"/>
              <pc:sldLayoutMk cId="1373367627" sldId="2147483678"/>
              <ac:picMk id="5" creationId="{CDFA8EAB-60B3-4025-B232-CC2B0CFE700B}"/>
            </ac:picMkLst>
          </pc:picChg>
        </pc:sldLayoutChg>
      </pc:sldMasterChg>
    </pc:docChg>
  </pc:docChgLst>
  <pc:docChgLst>
    <pc:chgData name="Raj, Razaq" userId="0ebd299a-6bdf-40d0-b211-3a0092e17bb2" providerId="ADAL" clId="{7DAAE725-57F6-48E0-B468-76E6784FA84A}"/>
    <pc:docChg chg="undo redo custSel addSld delSld modSld sldOrd">
      <pc:chgData name="Raj, Razaq" userId="0ebd299a-6bdf-40d0-b211-3a0092e17bb2" providerId="ADAL" clId="{7DAAE725-57F6-48E0-B468-76E6784FA84A}" dt="2021-07-07T12:30:24.322" v="415" actId="14100"/>
      <pc:docMkLst>
        <pc:docMk/>
      </pc:docMkLst>
      <pc:sldChg chg="addSp delSp modSp mod ord">
        <pc:chgData name="Raj, Razaq" userId="0ebd299a-6bdf-40d0-b211-3a0092e17bb2" providerId="ADAL" clId="{7DAAE725-57F6-48E0-B468-76E6784FA84A}" dt="2021-06-24T12:41:54.874" v="238"/>
        <pc:sldMkLst>
          <pc:docMk/>
          <pc:sldMk cId="345503819" sldId="288"/>
        </pc:sldMkLst>
        <pc:spChg chg="mod">
          <ac:chgData name="Raj, Razaq" userId="0ebd299a-6bdf-40d0-b211-3a0092e17bb2" providerId="ADAL" clId="{7DAAE725-57F6-48E0-B468-76E6784FA84A}" dt="2021-06-24T12:41:38.567" v="235" actId="20577"/>
          <ac:spMkLst>
            <pc:docMk/>
            <pc:sldMk cId="345503819" sldId="288"/>
            <ac:spMk id="2" creationId="{5A358E2C-E3B6-4DF6-BFC2-F0B43B9F742E}"/>
          </ac:spMkLst>
        </pc:spChg>
        <pc:spChg chg="add del mod">
          <ac:chgData name="Raj, Razaq" userId="0ebd299a-6bdf-40d0-b211-3a0092e17bb2" providerId="ADAL" clId="{7DAAE725-57F6-48E0-B468-76E6784FA84A}" dt="2021-06-24T12:40:05.524" v="215" actId="478"/>
          <ac:spMkLst>
            <pc:docMk/>
            <pc:sldMk cId="345503819" sldId="288"/>
            <ac:spMk id="4" creationId="{D36E9E6D-BF95-40C9-B611-C8D836E8E8AB}"/>
          </ac:spMkLst>
        </pc:spChg>
        <pc:spChg chg="del">
          <ac:chgData name="Raj, Razaq" userId="0ebd299a-6bdf-40d0-b211-3a0092e17bb2" providerId="ADAL" clId="{7DAAE725-57F6-48E0-B468-76E6784FA84A}" dt="2021-06-24T12:39:59.678" v="214" actId="478"/>
          <ac:spMkLst>
            <pc:docMk/>
            <pc:sldMk cId="345503819" sldId="288"/>
            <ac:spMk id="11" creationId="{1590F52B-7372-42A7-A4AF-C445C01BC258}"/>
          </ac:spMkLst>
        </pc:spChg>
        <pc:graphicFrameChg chg="add del mod">
          <ac:chgData name="Raj, Razaq" userId="0ebd299a-6bdf-40d0-b211-3a0092e17bb2" providerId="ADAL" clId="{7DAAE725-57F6-48E0-B468-76E6784FA84A}" dt="2021-06-24T12:41:19.028" v="220"/>
          <ac:graphicFrameMkLst>
            <pc:docMk/>
            <pc:sldMk cId="345503819" sldId="288"/>
            <ac:graphicFrameMk id="9" creationId="{C5916110-371F-45A3-AC30-B031DE4B5DBE}"/>
          </ac:graphicFrameMkLst>
        </pc:graphicFrameChg>
        <pc:graphicFrameChg chg="add del mod">
          <ac:chgData name="Raj, Razaq" userId="0ebd299a-6bdf-40d0-b211-3a0092e17bb2" providerId="ADAL" clId="{7DAAE725-57F6-48E0-B468-76E6784FA84A}" dt="2021-06-24T12:41:26.279" v="222"/>
          <ac:graphicFrameMkLst>
            <pc:docMk/>
            <pc:sldMk cId="345503819" sldId="288"/>
            <ac:graphicFrameMk id="10" creationId="{FA368FD6-AC57-4BBE-A4C1-59DF140E8EFB}"/>
          </ac:graphicFrameMkLst>
        </pc:graphicFrameChg>
        <pc:graphicFrameChg chg="mod">
          <ac:chgData name="Raj, Razaq" userId="0ebd299a-6bdf-40d0-b211-3a0092e17bb2" providerId="ADAL" clId="{7DAAE725-57F6-48E0-B468-76E6784FA84A}" dt="2021-06-24T12:41:44.648" v="236" actId="14100"/>
          <ac:graphicFrameMkLst>
            <pc:docMk/>
            <pc:sldMk cId="345503819" sldId="288"/>
            <ac:graphicFrameMk id="13" creationId="{F9841C4A-9BF7-435D-83E7-239E0D479BF0}"/>
          </ac:graphicFrameMkLst>
        </pc:graphicFrameChg>
      </pc:sldChg>
      <pc:sldChg chg="modSp mod">
        <pc:chgData name="Raj, Razaq" userId="0ebd299a-6bdf-40d0-b211-3a0092e17bb2" providerId="ADAL" clId="{7DAAE725-57F6-48E0-B468-76E6784FA84A}" dt="2021-07-07T12:17:14.815" v="276" actId="6549"/>
        <pc:sldMkLst>
          <pc:docMk/>
          <pc:sldMk cId="4207535199" sldId="432"/>
        </pc:sldMkLst>
        <pc:spChg chg="mod">
          <ac:chgData name="Raj, Razaq" userId="0ebd299a-6bdf-40d0-b211-3a0092e17bb2" providerId="ADAL" clId="{7DAAE725-57F6-48E0-B468-76E6784FA84A}" dt="2021-07-07T12:15:32.295" v="265" actId="14100"/>
          <ac:spMkLst>
            <pc:docMk/>
            <pc:sldMk cId="4207535199" sldId="432"/>
            <ac:spMk id="4" creationId="{00000000-0000-0000-0000-000000000000}"/>
          </ac:spMkLst>
        </pc:spChg>
        <pc:spChg chg="mod">
          <ac:chgData name="Raj, Razaq" userId="0ebd299a-6bdf-40d0-b211-3a0092e17bb2" providerId="ADAL" clId="{7DAAE725-57F6-48E0-B468-76E6784FA84A}" dt="2021-07-07T12:17:14.815" v="276" actId="6549"/>
          <ac:spMkLst>
            <pc:docMk/>
            <pc:sldMk cId="4207535199" sldId="432"/>
            <ac:spMk id="5" creationId="{00000000-0000-0000-0000-000000000000}"/>
          </ac:spMkLst>
        </pc:spChg>
      </pc:sldChg>
      <pc:sldChg chg="addSp delSp modSp mod ord modTransition modClrScheme chgLayout">
        <pc:chgData name="Raj, Razaq" userId="0ebd299a-6bdf-40d0-b211-3a0092e17bb2" providerId="ADAL" clId="{7DAAE725-57F6-48E0-B468-76E6784FA84A}" dt="2021-07-07T12:30:24.322" v="415" actId="14100"/>
        <pc:sldMkLst>
          <pc:docMk/>
          <pc:sldMk cId="3469560456" sldId="456"/>
        </pc:sldMkLst>
        <pc:spChg chg="mod">
          <ac:chgData name="Raj, Razaq" userId="0ebd299a-6bdf-40d0-b211-3a0092e17bb2" providerId="ADAL" clId="{7DAAE725-57F6-48E0-B468-76E6784FA84A}" dt="2021-07-07T12:28:25.825" v="392" actId="26606"/>
          <ac:spMkLst>
            <pc:docMk/>
            <pc:sldMk cId="3469560456" sldId="456"/>
            <ac:spMk id="2" creationId="{8F0E40F8-3C69-4227-9C40-69A089D11C3B}"/>
          </ac:spMkLst>
        </pc:spChg>
        <pc:spChg chg="add del mod">
          <ac:chgData name="Raj, Razaq" userId="0ebd299a-6bdf-40d0-b211-3a0092e17bb2" providerId="ADAL" clId="{7DAAE725-57F6-48E0-B468-76E6784FA84A}" dt="2021-06-24T12:15:04.811" v="76" actId="26606"/>
          <ac:spMkLst>
            <pc:docMk/>
            <pc:sldMk cId="3469560456" sldId="456"/>
            <ac:spMk id="3" creationId="{A028A2CD-D830-4652-828B-DBD530CE4D8D}"/>
          </ac:spMkLst>
        </pc:spChg>
        <pc:spChg chg="add del mod ord">
          <ac:chgData name="Raj, Razaq" userId="0ebd299a-6bdf-40d0-b211-3a0092e17bb2" providerId="ADAL" clId="{7DAAE725-57F6-48E0-B468-76E6784FA84A}" dt="2021-07-07T12:27:00.241" v="375" actId="26606"/>
          <ac:spMkLst>
            <pc:docMk/>
            <pc:sldMk cId="3469560456" sldId="456"/>
            <ac:spMk id="4" creationId="{4F906A7B-CB53-4B4C-8452-4B6CC8A6B249}"/>
          </ac:spMkLst>
        </pc:spChg>
        <pc:spChg chg="add del mod">
          <ac:chgData name="Raj, Razaq" userId="0ebd299a-6bdf-40d0-b211-3a0092e17bb2" providerId="ADAL" clId="{7DAAE725-57F6-48E0-B468-76E6784FA84A}" dt="2021-06-24T12:15:04.769" v="75" actId="26606"/>
          <ac:spMkLst>
            <pc:docMk/>
            <pc:sldMk cId="3469560456" sldId="456"/>
            <ac:spMk id="6" creationId="{93C4C76F-A286-4C6A-9A3D-B81CA8846A32}"/>
          </ac:spMkLst>
        </pc:spChg>
        <pc:spChg chg="add del mod">
          <ac:chgData name="Raj, Razaq" userId="0ebd299a-6bdf-40d0-b211-3a0092e17bb2" providerId="ADAL" clId="{7DAAE725-57F6-48E0-B468-76E6784FA84A}" dt="2021-07-07T12:23:08.457" v="327" actId="478"/>
          <ac:spMkLst>
            <pc:docMk/>
            <pc:sldMk cId="3469560456" sldId="456"/>
            <ac:spMk id="6" creationId="{B59B2B2C-3247-4848-9074-AA7E5F35D101}"/>
          </ac:spMkLst>
        </pc:spChg>
        <pc:spChg chg="add mod">
          <ac:chgData name="Raj, Razaq" userId="0ebd299a-6bdf-40d0-b211-3a0092e17bb2" providerId="ADAL" clId="{7DAAE725-57F6-48E0-B468-76E6784FA84A}" dt="2021-07-07T12:30:24.322" v="415" actId="14100"/>
          <ac:spMkLst>
            <pc:docMk/>
            <pc:sldMk cId="3469560456" sldId="456"/>
            <ac:spMk id="7" creationId="{93A6226F-9F15-4218-A78F-B61E5C650790}"/>
          </ac:spMkLst>
        </pc:spChg>
        <pc:spChg chg="add del mod">
          <ac:chgData name="Raj, Razaq" userId="0ebd299a-6bdf-40d0-b211-3a0092e17bb2" providerId="ADAL" clId="{7DAAE725-57F6-48E0-B468-76E6784FA84A}" dt="2021-06-24T12:13:11.135" v="62" actId="26606"/>
          <ac:spMkLst>
            <pc:docMk/>
            <pc:sldMk cId="3469560456" sldId="456"/>
            <ac:spMk id="8" creationId="{F0034AD7-6414-4A18-BD29-8430440A38D0}"/>
          </ac:spMkLst>
        </pc:spChg>
        <pc:spChg chg="add del mod">
          <ac:chgData name="Raj, Razaq" userId="0ebd299a-6bdf-40d0-b211-3a0092e17bb2" providerId="ADAL" clId="{7DAAE725-57F6-48E0-B468-76E6784FA84A}" dt="2021-06-24T12:13:16.917" v="64" actId="26606"/>
          <ac:spMkLst>
            <pc:docMk/>
            <pc:sldMk cId="3469560456" sldId="456"/>
            <ac:spMk id="9" creationId="{D173304A-37C2-411D-9C12-0CC0016B8CC4}"/>
          </ac:spMkLst>
        </pc:spChg>
        <pc:spChg chg="add del mod">
          <ac:chgData name="Raj, Razaq" userId="0ebd299a-6bdf-40d0-b211-3a0092e17bb2" providerId="ADAL" clId="{7DAAE725-57F6-48E0-B468-76E6784FA84A}" dt="2021-07-07T12:25:25.136" v="345" actId="26606"/>
          <ac:spMkLst>
            <pc:docMk/>
            <pc:sldMk cId="3469560456" sldId="456"/>
            <ac:spMk id="10" creationId="{3644EC94-0C98-44DB-B7C1-3797CF300F1F}"/>
          </ac:spMkLst>
        </pc:spChg>
        <pc:spChg chg="add del mod">
          <ac:chgData name="Raj, Razaq" userId="0ebd299a-6bdf-40d0-b211-3a0092e17bb2" providerId="ADAL" clId="{7DAAE725-57F6-48E0-B468-76E6784FA84A}" dt="2021-06-24T12:15:04.769" v="75" actId="26606"/>
          <ac:spMkLst>
            <pc:docMk/>
            <pc:sldMk cId="3469560456" sldId="456"/>
            <ac:spMk id="11" creationId="{B2ACAA15-A12A-44AC-9486-3A6E9457CBAD}"/>
          </ac:spMkLst>
        </pc:spChg>
        <pc:spChg chg="add del mod">
          <ac:chgData name="Raj, Razaq" userId="0ebd299a-6bdf-40d0-b211-3a0092e17bb2" providerId="ADAL" clId="{7DAAE725-57F6-48E0-B468-76E6784FA84A}" dt="2021-06-24T12:15:04.769" v="75" actId="26606"/>
          <ac:spMkLst>
            <pc:docMk/>
            <pc:sldMk cId="3469560456" sldId="456"/>
            <ac:spMk id="13" creationId="{C65E627E-9B9C-4E54-8089-82F6AF1E34DD}"/>
          </ac:spMkLst>
        </pc:spChg>
        <pc:spChg chg="add del mod">
          <ac:chgData name="Raj, Razaq" userId="0ebd299a-6bdf-40d0-b211-3a0092e17bb2" providerId="ADAL" clId="{7DAAE725-57F6-48E0-B468-76E6784FA84A}" dt="2021-07-07T12:25:30.033" v="347" actId="26606"/>
          <ac:spMkLst>
            <pc:docMk/>
            <pc:sldMk cId="3469560456" sldId="456"/>
            <ac:spMk id="14" creationId="{87C9BE13-3546-436A-A67E-221E221EBB8F}"/>
          </ac:spMkLst>
        </pc:spChg>
        <pc:spChg chg="add del mod">
          <ac:chgData name="Raj, Razaq" userId="0ebd299a-6bdf-40d0-b211-3a0092e17bb2" providerId="ADAL" clId="{7DAAE725-57F6-48E0-B468-76E6784FA84A}" dt="2021-07-07T12:23:03.992" v="326" actId="478"/>
          <ac:spMkLst>
            <pc:docMk/>
            <pc:sldMk cId="3469560456" sldId="456"/>
            <ac:spMk id="15" creationId="{FBBF29BB-853D-4ED9-9D2A-724E48468A46}"/>
          </ac:spMkLst>
        </pc:spChg>
        <pc:spChg chg="add del mod">
          <ac:chgData name="Raj, Razaq" userId="0ebd299a-6bdf-40d0-b211-3a0092e17bb2" providerId="ADAL" clId="{7DAAE725-57F6-48E0-B468-76E6784FA84A}" dt="2021-07-07T12:25:30.033" v="347" actId="26606"/>
          <ac:spMkLst>
            <pc:docMk/>
            <pc:sldMk cId="3469560456" sldId="456"/>
            <ac:spMk id="17" creationId="{4F906A7B-CB53-4B4C-8452-4B6CC8A6B249}"/>
          </ac:spMkLst>
        </pc:spChg>
        <pc:spChg chg="add del mod">
          <ac:chgData name="Raj, Razaq" userId="0ebd299a-6bdf-40d0-b211-3a0092e17bb2" providerId="ADAL" clId="{7DAAE725-57F6-48E0-B468-76E6784FA84A}" dt="2021-07-07T12:25:30.033" v="347" actId="26606"/>
          <ac:spMkLst>
            <pc:docMk/>
            <pc:sldMk cId="3469560456" sldId="456"/>
            <ac:spMk id="18" creationId="{81B3DE8C-782D-4671-9443-87D4880C9659}"/>
          </ac:spMkLst>
        </pc:spChg>
        <pc:spChg chg="add del mod">
          <ac:chgData name="Raj, Razaq" userId="0ebd299a-6bdf-40d0-b211-3a0092e17bb2" providerId="ADAL" clId="{7DAAE725-57F6-48E0-B468-76E6784FA84A}" dt="2021-07-07T12:25:30.033" v="347" actId="26606"/>
          <ac:spMkLst>
            <pc:docMk/>
            <pc:sldMk cId="3469560456" sldId="456"/>
            <ac:spMk id="19" creationId="{9E91B53D-11A6-4CD6-87A9-382A843F6113}"/>
          </ac:spMkLst>
        </pc:spChg>
        <pc:spChg chg="add del mod">
          <ac:chgData name="Raj, Razaq" userId="0ebd299a-6bdf-40d0-b211-3a0092e17bb2" providerId="ADAL" clId="{7DAAE725-57F6-48E0-B468-76E6784FA84A}" dt="2021-07-07T12:25:35.258" v="349" actId="26606"/>
          <ac:spMkLst>
            <pc:docMk/>
            <pc:sldMk cId="3469560456" sldId="456"/>
            <ac:spMk id="21" creationId="{4F906A7B-CB53-4B4C-8452-4B6CC8A6B249}"/>
          </ac:spMkLst>
        </pc:spChg>
        <pc:spChg chg="add del mod">
          <ac:chgData name="Raj, Razaq" userId="0ebd299a-6bdf-40d0-b211-3a0092e17bb2" providerId="ADAL" clId="{7DAAE725-57F6-48E0-B468-76E6784FA84A}" dt="2021-07-07T12:25:35.258" v="349" actId="26606"/>
          <ac:spMkLst>
            <pc:docMk/>
            <pc:sldMk cId="3469560456" sldId="456"/>
            <ac:spMk id="22" creationId="{F1497B22-EC10-4505-981E-CF87F3C0A158}"/>
          </ac:spMkLst>
        </pc:spChg>
        <pc:spChg chg="add del mod">
          <ac:chgData name="Raj, Razaq" userId="0ebd299a-6bdf-40d0-b211-3a0092e17bb2" providerId="ADAL" clId="{7DAAE725-57F6-48E0-B468-76E6784FA84A}" dt="2021-07-07T12:29:28.057" v="410" actId="14100"/>
          <ac:spMkLst>
            <pc:docMk/>
            <pc:sldMk cId="3469560456" sldId="456"/>
            <ac:spMk id="25" creationId="{4F906A7B-CB53-4B4C-8452-4B6CC8A6B249}"/>
          </ac:spMkLst>
        </pc:spChg>
        <pc:spChg chg="add del mod">
          <ac:chgData name="Raj, Razaq" userId="0ebd299a-6bdf-40d0-b211-3a0092e17bb2" providerId="ADAL" clId="{7DAAE725-57F6-48E0-B468-76E6784FA84A}" dt="2021-07-07T12:26:02.387" v="354" actId="26606"/>
          <ac:spMkLst>
            <pc:docMk/>
            <pc:sldMk cId="3469560456" sldId="456"/>
            <ac:spMk id="26" creationId="{3644EC94-0C98-44DB-B7C1-3797CF300F1F}"/>
          </ac:spMkLst>
        </pc:spChg>
        <pc:spChg chg="add mod">
          <ac:chgData name="Raj, Razaq" userId="0ebd299a-6bdf-40d0-b211-3a0092e17bb2" providerId="ADAL" clId="{7DAAE725-57F6-48E0-B468-76E6784FA84A}" dt="2021-07-07T12:29:22.864" v="409" actId="20577"/>
          <ac:spMkLst>
            <pc:docMk/>
            <pc:sldMk cId="3469560456" sldId="456"/>
            <ac:spMk id="28" creationId="{91CBF884-9B05-41E5-9B85-CD6559B88D46}"/>
          </ac:spMkLst>
        </pc:spChg>
        <pc:spChg chg="add del mod">
          <ac:chgData name="Raj, Razaq" userId="0ebd299a-6bdf-40d0-b211-3a0092e17bb2" providerId="ADAL" clId="{7DAAE725-57F6-48E0-B468-76E6784FA84A}" dt="2021-07-07T12:28:25.825" v="392" actId="26606"/>
          <ac:spMkLst>
            <pc:docMk/>
            <pc:sldMk cId="3469560456" sldId="456"/>
            <ac:spMk id="33" creationId="{95D63D51-1144-4917-B0A1-BDD882F471C6}"/>
          </ac:spMkLst>
        </pc:spChg>
        <pc:spChg chg="add del mod">
          <ac:chgData name="Raj, Razaq" userId="0ebd299a-6bdf-40d0-b211-3a0092e17bb2" providerId="ADAL" clId="{7DAAE725-57F6-48E0-B468-76E6784FA84A}" dt="2021-07-07T12:27:25.975" v="378" actId="26606"/>
          <ac:spMkLst>
            <pc:docMk/>
            <pc:sldMk cId="3469560456" sldId="456"/>
            <ac:spMk id="34" creationId="{28B4A06E-4E4C-4ED3-AF11-AF8DF68EB9D6}"/>
          </ac:spMkLst>
        </pc:spChg>
        <pc:spChg chg="add del mod">
          <ac:chgData name="Raj, Razaq" userId="0ebd299a-6bdf-40d0-b211-3a0092e17bb2" providerId="ADAL" clId="{7DAAE725-57F6-48E0-B468-76E6784FA84A}" dt="2021-07-07T12:28:25.825" v="392" actId="26606"/>
          <ac:spMkLst>
            <pc:docMk/>
            <pc:sldMk cId="3469560456" sldId="456"/>
            <ac:spMk id="35" creationId="{85553A7A-9F9F-4EE5-A15D-BB4F5D94865A}"/>
          </ac:spMkLst>
        </pc:spChg>
        <pc:spChg chg="add del mod">
          <ac:chgData name="Raj, Razaq" userId="0ebd299a-6bdf-40d0-b211-3a0092e17bb2" providerId="ADAL" clId="{7DAAE725-57F6-48E0-B468-76E6784FA84A}" dt="2021-07-07T12:27:25.975" v="378" actId="26606"/>
          <ac:spMkLst>
            <pc:docMk/>
            <pc:sldMk cId="3469560456" sldId="456"/>
            <ac:spMk id="36" creationId="{BA38E800-220A-4219-B401-2AF060A3F61B}"/>
          </ac:spMkLst>
        </pc:spChg>
        <pc:spChg chg="add del mod">
          <ac:chgData name="Raj, Razaq" userId="0ebd299a-6bdf-40d0-b211-3a0092e17bb2" providerId="ADAL" clId="{7DAAE725-57F6-48E0-B468-76E6784FA84A}" dt="2021-07-07T12:28:25.825" v="392" actId="26606"/>
          <ac:spMkLst>
            <pc:docMk/>
            <pc:sldMk cId="3469560456" sldId="456"/>
            <ac:spMk id="40" creationId="{4F906A7B-CB53-4B4C-8452-4B6CC8A6B249}"/>
          </ac:spMkLst>
        </pc:spChg>
        <pc:graphicFrameChg chg="add del mod">
          <ac:chgData name="Raj, Razaq" userId="0ebd299a-6bdf-40d0-b211-3a0092e17bb2" providerId="ADAL" clId="{7DAAE725-57F6-48E0-B468-76E6784FA84A}" dt="2021-06-24T12:13:16.917" v="64" actId="26606"/>
          <ac:graphicFrameMkLst>
            <pc:docMk/>
            <pc:sldMk cId="3469560456" sldId="456"/>
            <ac:graphicFrameMk id="5" creationId="{9346B664-9DC6-46E0-A702-486F9DFA163E}"/>
          </ac:graphicFrameMkLst>
        </pc:graphicFrameChg>
        <pc:graphicFrameChg chg="add del mod">
          <ac:chgData name="Raj, Razaq" userId="0ebd299a-6bdf-40d0-b211-3a0092e17bb2" providerId="ADAL" clId="{7DAAE725-57F6-48E0-B468-76E6784FA84A}" dt="2021-06-24T12:15:04.769" v="75" actId="26606"/>
          <ac:graphicFrameMkLst>
            <pc:docMk/>
            <pc:sldMk cId="3469560456" sldId="456"/>
            <ac:graphicFrameMk id="7" creationId="{C48329B4-8311-4025-AC43-ECA366DBC75D}"/>
          </ac:graphicFrameMkLst>
        </pc:graphicFrameChg>
        <pc:graphicFrameChg chg="add del mod">
          <ac:chgData name="Raj, Razaq" userId="0ebd299a-6bdf-40d0-b211-3a0092e17bb2" providerId="ADAL" clId="{7DAAE725-57F6-48E0-B468-76E6784FA84A}" dt="2021-07-07T12:25:25.136" v="345" actId="26606"/>
          <ac:graphicFrameMkLst>
            <pc:docMk/>
            <pc:sldMk cId="3469560456" sldId="456"/>
            <ac:graphicFrameMk id="12" creationId="{F73B2DDF-81BB-458B-A7D4-5975B3BC0A4B}"/>
          </ac:graphicFrameMkLst>
        </pc:graphicFrameChg>
        <pc:graphicFrameChg chg="add del mod">
          <ac:chgData name="Raj, Razaq" userId="0ebd299a-6bdf-40d0-b211-3a0092e17bb2" providerId="ADAL" clId="{7DAAE725-57F6-48E0-B468-76E6784FA84A}" dt="2021-07-07T12:22:10.895" v="319" actId="478"/>
          <ac:graphicFrameMkLst>
            <pc:docMk/>
            <pc:sldMk cId="3469560456" sldId="456"/>
            <ac:graphicFrameMk id="16" creationId="{ECE21A42-7A42-461B-9DF2-A3F818FEB224}"/>
          </ac:graphicFrameMkLst>
        </pc:graphicFrameChg>
        <pc:graphicFrameChg chg="add del">
          <ac:chgData name="Raj, Razaq" userId="0ebd299a-6bdf-40d0-b211-3a0092e17bb2" providerId="ADAL" clId="{7DAAE725-57F6-48E0-B468-76E6784FA84A}" dt="2021-07-07T12:26:54.845" v="372" actId="26606"/>
          <ac:graphicFrameMkLst>
            <pc:docMk/>
            <pc:sldMk cId="3469560456" sldId="456"/>
            <ac:graphicFrameMk id="20" creationId="{3DBCBFEA-4F53-42AE-9330-8299004E5CE2}"/>
          </ac:graphicFrameMkLst>
        </pc:graphicFrameChg>
        <pc:graphicFrameChg chg="add del">
          <ac:chgData name="Raj, Razaq" userId="0ebd299a-6bdf-40d0-b211-3a0092e17bb2" providerId="ADAL" clId="{7DAAE725-57F6-48E0-B468-76E6784FA84A}" dt="2021-07-07T12:27:00.226" v="374" actId="26606"/>
          <ac:graphicFrameMkLst>
            <pc:docMk/>
            <pc:sldMk cId="3469560456" sldId="456"/>
            <ac:graphicFrameMk id="23" creationId="{793DF4D2-339D-4B42-8C1F-4090FE580401}"/>
          </ac:graphicFrameMkLst>
        </pc:graphicFrameChg>
        <pc:graphicFrameChg chg="add del">
          <ac:chgData name="Raj, Razaq" userId="0ebd299a-6bdf-40d0-b211-3a0092e17bb2" providerId="ADAL" clId="{7DAAE725-57F6-48E0-B468-76E6784FA84A}" dt="2021-07-07T12:25:40.864" v="351" actId="26606"/>
          <ac:graphicFrameMkLst>
            <pc:docMk/>
            <pc:sldMk cId="3469560456" sldId="456"/>
            <ac:graphicFrameMk id="24" creationId="{6AEA01C9-F2EA-4204-89D7-E37BC79E2B21}"/>
          </ac:graphicFrameMkLst>
        </pc:graphicFrameChg>
        <pc:graphicFrameChg chg="add del mod">
          <ac:chgData name="Raj, Razaq" userId="0ebd299a-6bdf-40d0-b211-3a0092e17bb2" providerId="ADAL" clId="{7DAAE725-57F6-48E0-B468-76E6784FA84A}" dt="2021-07-07T12:26:02.387" v="354" actId="26606"/>
          <ac:graphicFrameMkLst>
            <pc:docMk/>
            <pc:sldMk cId="3469560456" sldId="456"/>
            <ac:graphicFrameMk id="27" creationId="{F73B2DDF-81BB-458B-A7D4-5975B3BC0A4B}"/>
          </ac:graphicFrameMkLst>
        </pc:graphicFrameChg>
        <pc:graphicFrameChg chg="add del mod">
          <ac:chgData name="Raj, Razaq" userId="0ebd299a-6bdf-40d0-b211-3a0092e17bb2" providerId="ADAL" clId="{7DAAE725-57F6-48E0-B468-76E6784FA84A}" dt="2021-07-07T12:27:25.975" v="378" actId="26606"/>
          <ac:graphicFrameMkLst>
            <pc:docMk/>
            <pc:sldMk cId="3469560456" sldId="456"/>
            <ac:graphicFrameMk id="30" creationId="{B91131EC-0A5F-415C-A268-806F487442FC}"/>
          </ac:graphicFrameMkLst>
        </pc:graphicFrameChg>
        <pc:graphicFrameChg chg="add del">
          <ac:chgData name="Raj, Razaq" userId="0ebd299a-6bdf-40d0-b211-3a0092e17bb2" providerId="ADAL" clId="{7DAAE725-57F6-48E0-B468-76E6784FA84A}" dt="2021-07-07T12:27:29.410" v="380" actId="26606"/>
          <ac:graphicFrameMkLst>
            <pc:docMk/>
            <pc:sldMk cId="3469560456" sldId="456"/>
            <ac:graphicFrameMk id="38" creationId="{DED25AD4-7739-44CB-B529-4A9DA9289E8B}"/>
          </ac:graphicFrameMkLst>
        </pc:graphicFrameChg>
      </pc:sldChg>
      <pc:sldChg chg="modSp mod ord">
        <pc:chgData name="Raj, Razaq" userId="0ebd299a-6bdf-40d0-b211-3a0092e17bb2" providerId="ADAL" clId="{7DAAE725-57F6-48E0-B468-76E6784FA84A}" dt="2021-06-24T12:36:04.905" v="172" actId="20577"/>
        <pc:sldMkLst>
          <pc:docMk/>
          <pc:sldMk cId="653574104" sldId="457"/>
        </pc:sldMkLst>
        <pc:spChg chg="mod">
          <ac:chgData name="Raj, Razaq" userId="0ebd299a-6bdf-40d0-b211-3a0092e17bb2" providerId="ADAL" clId="{7DAAE725-57F6-48E0-B468-76E6784FA84A}" dt="2021-06-24T12:36:04.905" v="172" actId="20577"/>
          <ac:spMkLst>
            <pc:docMk/>
            <pc:sldMk cId="653574104" sldId="457"/>
            <ac:spMk id="2" creationId="{D93C45C9-8A75-4DDF-A365-829E5D790285}"/>
          </ac:spMkLst>
        </pc:spChg>
        <pc:spChg chg="mod">
          <ac:chgData name="Raj, Razaq" userId="0ebd299a-6bdf-40d0-b211-3a0092e17bb2" providerId="ADAL" clId="{7DAAE725-57F6-48E0-B468-76E6784FA84A}" dt="2021-06-24T12:33:48.306" v="160" actId="14100"/>
          <ac:spMkLst>
            <pc:docMk/>
            <pc:sldMk cId="653574104" sldId="457"/>
            <ac:spMk id="3" creationId="{60DA78BB-9587-4CDC-9478-111A8F0383AC}"/>
          </ac:spMkLst>
        </pc:spChg>
      </pc:sldChg>
      <pc:sldChg chg="modSp new mod">
        <pc:chgData name="Raj, Razaq" userId="0ebd299a-6bdf-40d0-b211-3a0092e17bb2" providerId="ADAL" clId="{7DAAE725-57F6-48E0-B468-76E6784FA84A}" dt="2021-07-07T12:21:00.208" v="318"/>
        <pc:sldMkLst>
          <pc:docMk/>
          <pc:sldMk cId="743306446" sldId="462"/>
        </pc:sldMkLst>
        <pc:spChg chg="mod">
          <ac:chgData name="Raj, Razaq" userId="0ebd299a-6bdf-40d0-b211-3a0092e17bb2" providerId="ADAL" clId="{7DAAE725-57F6-48E0-B468-76E6784FA84A}" dt="2021-07-07T12:20:46.527" v="312"/>
          <ac:spMkLst>
            <pc:docMk/>
            <pc:sldMk cId="743306446" sldId="462"/>
            <ac:spMk id="2" creationId="{2C0F8FD8-89D6-40FD-A0E5-7D8D940A9B47}"/>
          </ac:spMkLst>
        </pc:spChg>
        <pc:spChg chg="mod">
          <ac:chgData name="Raj, Razaq" userId="0ebd299a-6bdf-40d0-b211-3a0092e17bb2" providerId="ADAL" clId="{7DAAE725-57F6-48E0-B468-76E6784FA84A}" dt="2021-07-07T12:21:00.208" v="318"/>
          <ac:spMkLst>
            <pc:docMk/>
            <pc:sldMk cId="743306446" sldId="462"/>
            <ac:spMk id="3" creationId="{AA343BEF-CB97-48D4-900F-ACF2CE7F7C91}"/>
          </ac:spMkLst>
        </pc:spChg>
      </pc:sldChg>
      <pc:sldChg chg="new del">
        <pc:chgData name="Raj, Razaq" userId="0ebd299a-6bdf-40d0-b211-3a0092e17bb2" providerId="ADAL" clId="{7DAAE725-57F6-48E0-B468-76E6784FA84A}" dt="2021-06-24T12:34:10.634" v="162" actId="47"/>
        <pc:sldMkLst>
          <pc:docMk/>
          <pc:sldMk cId="3328391604" sldId="4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F9EA8-3BAF-41F4-9D00-2265BED0C0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99790160-CA44-4B10-B89E-4F377EE9698B}">
      <dgm:prSet custT="1"/>
      <dgm:spPr/>
      <dgm:t>
        <a:bodyPr/>
        <a:lstStyle/>
        <a:p>
          <a:pPr algn="just"/>
          <a:r>
            <a:rPr lang="en-GB" sz="1600" dirty="0">
              <a:effectLst>
                <a:outerShdw blurRad="38100" dist="38100" dir="2700000" algn="tl">
                  <a:srgbClr val="000000">
                    <a:alpha val="43137"/>
                  </a:srgbClr>
                </a:outerShdw>
              </a:effectLst>
            </a:rPr>
            <a:t>Raj and Griffin (2018, p.19) further argues that event staff needs to be visible and accessible for attendees. </a:t>
          </a:r>
        </a:p>
        <a:p>
          <a:pPr algn="just"/>
          <a:r>
            <a:rPr lang="en-GB" sz="1600" dirty="0">
              <a:effectLst>
                <a:outerShdw blurRad="38100" dist="38100" dir="2700000" algn="tl">
                  <a:srgbClr val="000000">
                    <a:alpha val="43137"/>
                  </a:srgbClr>
                </a:outerShdw>
              </a:effectLst>
            </a:rPr>
            <a:t>“For example, for mass gathering the festival organisers needs to put up barriers to reduce the flow of people wanting to enter the religious site. The staff needs to assure the security and prevent people from crushing into fixed structures and barriers”.</a:t>
          </a:r>
        </a:p>
        <a:p>
          <a:pPr algn="l"/>
          <a:endParaRPr lang="en-US" sz="500" dirty="0"/>
        </a:p>
      </dgm:t>
    </dgm:pt>
    <dgm:pt modelId="{8BECABD4-1BFC-4B9A-98A8-506A1DCFC0C6}" type="parTrans" cxnId="{2329D88A-4846-414A-BFA0-1423BD141869}">
      <dgm:prSet/>
      <dgm:spPr/>
      <dgm:t>
        <a:bodyPr/>
        <a:lstStyle/>
        <a:p>
          <a:endParaRPr lang="en-US"/>
        </a:p>
      </dgm:t>
    </dgm:pt>
    <dgm:pt modelId="{9E7357CD-2BC5-4ABC-B8BB-223FEF0FD76A}" type="sibTrans" cxnId="{2329D88A-4846-414A-BFA0-1423BD141869}">
      <dgm:prSet/>
      <dgm:spPr/>
      <dgm:t>
        <a:bodyPr/>
        <a:lstStyle/>
        <a:p>
          <a:endParaRPr lang="en-US"/>
        </a:p>
      </dgm:t>
    </dgm:pt>
    <dgm:pt modelId="{297ED089-13C3-4C02-B5A6-6F33DA29A704}">
      <dgm:prSet custT="1"/>
      <dgm:spPr/>
      <dgm:t>
        <a:bodyPr/>
        <a:lstStyle/>
        <a:p>
          <a:pPr algn="just"/>
          <a:endParaRPr lang="en-GB" sz="1600" b="1" dirty="0"/>
        </a:p>
        <a:p>
          <a:pPr algn="just"/>
          <a:r>
            <a:rPr lang="en-GB" sz="1600" b="1" dirty="0"/>
            <a:t>The event organiser should have event co-ordination team on site to make smooth running of event site and check that suppliers and contractors are using specific and tested sound and lighting. </a:t>
          </a:r>
        </a:p>
        <a:p>
          <a:pPr algn="l"/>
          <a:endParaRPr lang="en-GB" sz="1200" dirty="0"/>
        </a:p>
        <a:p>
          <a:pPr algn="l"/>
          <a:r>
            <a:rPr lang="en-GB" sz="1200" dirty="0"/>
            <a:t> </a:t>
          </a:r>
          <a:endParaRPr lang="en-US" sz="1200" dirty="0"/>
        </a:p>
      </dgm:t>
    </dgm:pt>
    <dgm:pt modelId="{E859BEEC-CE7E-4E96-9C0A-5BBF5A63106A}" type="sibTrans" cxnId="{1AF17EEE-125C-4E6B-BEB3-19FD1BD158CF}">
      <dgm:prSet/>
      <dgm:spPr/>
      <dgm:t>
        <a:bodyPr/>
        <a:lstStyle/>
        <a:p>
          <a:endParaRPr lang="en-US"/>
        </a:p>
      </dgm:t>
    </dgm:pt>
    <dgm:pt modelId="{C1AF80C2-DA5C-4E2E-A3E5-29071406B8E7}" type="parTrans" cxnId="{1AF17EEE-125C-4E6B-BEB3-19FD1BD158CF}">
      <dgm:prSet/>
      <dgm:spPr/>
      <dgm:t>
        <a:bodyPr/>
        <a:lstStyle/>
        <a:p>
          <a:endParaRPr lang="en-US"/>
        </a:p>
      </dgm:t>
    </dgm:pt>
    <dgm:pt modelId="{72FA731E-8513-4DA5-8672-EAF07239F799}" type="pres">
      <dgm:prSet presAssocID="{E28F9EA8-3BAF-41F4-9D00-2265BED0C0A8}" presName="linear" presStyleCnt="0">
        <dgm:presLayoutVars>
          <dgm:animLvl val="lvl"/>
          <dgm:resizeHandles val="exact"/>
        </dgm:presLayoutVars>
      </dgm:prSet>
      <dgm:spPr/>
    </dgm:pt>
    <dgm:pt modelId="{9A3D03AA-8A56-4A13-AFA6-49E1337F10E4}" type="pres">
      <dgm:prSet presAssocID="{99790160-CA44-4B10-B89E-4F377EE9698B}" presName="parentText" presStyleLbl="node1" presStyleIdx="0" presStyleCnt="2" custScaleY="155912" custLinFactY="104189" custLinFactNeighborX="0" custLinFactNeighborY="200000">
        <dgm:presLayoutVars>
          <dgm:chMax val="0"/>
          <dgm:bulletEnabled val="1"/>
        </dgm:presLayoutVars>
      </dgm:prSet>
      <dgm:spPr/>
    </dgm:pt>
    <dgm:pt modelId="{7ACFA96F-906D-4C49-A5E9-33CB51C72FC0}" type="pres">
      <dgm:prSet presAssocID="{9E7357CD-2BC5-4ABC-B8BB-223FEF0FD76A}" presName="spacer" presStyleCnt="0"/>
      <dgm:spPr/>
    </dgm:pt>
    <dgm:pt modelId="{3814AAA0-0622-47DA-9F7D-7C155E66F8BA}" type="pres">
      <dgm:prSet presAssocID="{297ED089-13C3-4C02-B5A6-6F33DA29A704}" presName="parentText" presStyleLbl="node1" presStyleIdx="1" presStyleCnt="2" custScaleY="104883" custLinFactY="-154918" custLinFactNeighborX="0" custLinFactNeighborY="-200000">
        <dgm:presLayoutVars>
          <dgm:chMax val="0"/>
          <dgm:bulletEnabled val="1"/>
        </dgm:presLayoutVars>
      </dgm:prSet>
      <dgm:spPr/>
    </dgm:pt>
  </dgm:ptLst>
  <dgm:cxnLst>
    <dgm:cxn modelId="{282A6421-3E63-4762-B7C9-A9046643963B}" type="presOf" srcId="{297ED089-13C3-4C02-B5A6-6F33DA29A704}" destId="{3814AAA0-0622-47DA-9F7D-7C155E66F8BA}" srcOrd="0" destOrd="0" presId="urn:microsoft.com/office/officeart/2005/8/layout/vList2"/>
    <dgm:cxn modelId="{2329D88A-4846-414A-BFA0-1423BD141869}" srcId="{E28F9EA8-3BAF-41F4-9D00-2265BED0C0A8}" destId="{99790160-CA44-4B10-B89E-4F377EE9698B}" srcOrd="0" destOrd="0" parTransId="{8BECABD4-1BFC-4B9A-98A8-506A1DCFC0C6}" sibTransId="{9E7357CD-2BC5-4ABC-B8BB-223FEF0FD76A}"/>
    <dgm:cxn modelId="{F25064A3-BDA0-4BE3-9FEE-47BB0507744F}" type="presOf" srcId="{E28F9EA8-3BAF-41F4-9D00-2265BED0C0A8}" destId="{72FA731E-8513-4DA5-8672-EAF07239F799}" srcOrd="0" destOrd="0" presId="urn:microsoft.com/office/officeart/2005/8/layout/vList2"/>
    <dgm:cxn modelId="{B02A42D7-393A-4310-B64A-E96E2B071987}" type="presOf" srcId="{99790160-CA44-4B10-B89E-4F377EE9698B}" destId="{9A3D03AA-8A56-4A13-AFA6-49E1337F10E4}" srcOrd="0" destOrd="0" presId="urn:microsoft.com/office/officeart/2005/8/layout/vList2"/>
    <dgm:cxn modelId="{1AF17EEE-125C-4E6B-BEB3-19FD1BD158CF}" srcId="{E28F9EA8-3BAF-41F4-9D00-2265BED0C0A8}" destId="{297ED089-13C3-4C02-B5A6-6F33DA29A704}" srcOrd="1" destOrd="0" parTransId="{C1AF80C2-DA5C-4E2E-A3E5-29071406B8E7}" sibTransId="{E859BEEC-CE7E-4E96-9C0A-5BBF5A63106A}"/>
    <dgm:cxn modelId="{3E322DFC-56B9-4D7E-B2B4-83507555A1EF}" type="presParOf" srcId="{72FA731E-8513-4DA5-8672-EAF07239F799}" destId="{9A3D03AA-8A56-4A13-AFA6-49E1337F10E4}" srcOrd="0" destOrd="0" presId="urn:microsoft.com/office/officeart/2005/8/layout/vList2"/>
    <dgm:cxn modelId="{02385778-9459-4E4C-9233-E324ED4C5896}" type="presParOf" srcId="{72FA731E-8513-4DA5-8672-EAF07239F799}" destId="{7ACFA96F-906D-4C49-A5E9-33CB51C72FC0}" srcOrd="1" destOrd="0" presId="urn:microsoft.com/office/officeart/2005/8/layout/vList2"/>
    <dgm:cxn modelId="{C26F2A73-ACB3-4EAF-8AFF-4C886689634C}" type="presParOf" srcId="{72FA731E-8513-4DA5-8672-EAF07239F799}" destId="{3814AAA0-0622-47DA-9F7D-7C155E66F8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94A24-F51B-451F-A2AB-79A3F2CEE06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A262912-4193-474B-97C8-59B1B8C6B078}">
      <dgm:prSet/>
      <dgm:spPr/>
      <dgm:t>
        <a:bodyPr/>
        <a:lstStyle/>
        <a:p>
          <a:r>
            <a:rPr lang="en-GB" dirty="0"/>
            <a:t>HSE Control of Noise at Work Regulations 2005. </a:t>
          </a:r>
          <a:endParaRPr lang="en-US" dirty="0"/>
        </a:p>
      </dgm:t>
    </dgm:pt>
    <dgm:pt modelId="{DA175536-A12B-4DC8-8E2A-DED4258FE04A}" type="parTrans" cxnId="{D276D124-05FB-481F-8CB3-208F427E3CF9}">
      <dgm:prSet/>
      <dgm:spPr/>
      <dgm:t>
        <a:bodyPr/>
        <a:lstStyle/>
        <a:p>
          <a:endParaRPr lang="en-US"/>
        </a:p>
      </dgm:t>
    </dgm:pt>
    <dgm:pt modelId="{7B72DFAE-1DAB-4E91-95F8-AF81509F4B74}" type="sibTrans" cxnId="{D276D124-05FB-481F-8CB3-208F427E3CF9}">
      <dgm:prSet/>
      <dgm:spPr/>
      <dgm:t>
        <a:bodyPr/>
        <a:lstStyle/>
        <a:p>
          <a:endParaRPr lang="en-US"/>
        </a:p>
      </dgm:t>
    </dgm:pt>
    <dgm:pt modelId="{AC1DABF9-F065-4A84-884F-3254CAB781ED}">
      <dgm:prSet/>
      <dgm:spPr/>
      <dgm:t>
        <a:bodyPr/>
        <a:lstStyle/>
        <a:p>
          <a:r>
            <a:rPr lang="en-GB" dirty="0"/>
            <a:t>Rigorous methods in place to manage the sounds and lights systems</a:t>
          </a:r>
          <a:r>
            <a:rPr lang="en-US" dirty="0"/>
            <a:t> </a:t>
          </a:r>
        </a:p>
      </dgm:t>
    </dgm:pt>
    <dgm:pt modelId="{0268C203-71F1-4F54-BCB9-65CAA82E2B66}" type="parTrans" cxnId="{874538E0-A280-49B8-A1BB-EAA8BC6BECB5}">
      <dgm:prSet/>
      <dgm:spPr/>
      <dgm:t>
        <a:bodyPr/>
        <a:lstStyle/>
        <a:p>
          <a:endParaRPr lang="en-US"/>
        </a:p>
      </dgm:t>
    </dgm:pt>
    <dgm:pt modelId="{49E2BCCD-24AC-46BC-A6EB-8472C01CDB04}" type="sibTrans" cxnId="{874538E0-A280-49B8-A1BB-EAA8BC6BECB5}">
      <dgm:prSet/>
      <dgm:spPr/>
      <dgm:t>
        <a:bodyPr/>
        <a:lstStyle/>
        <a:p>
          <a:endParaRPr lang="en-US"/>
        </a:p>
      </dgm:t>
    </dgm:pt>
    <dgm:pt modelId="{99ADD334-1F62-4FC4-9302-E8BFCA84A31F}" type="pres">
      <dgm:prSet presAssocID="{D1494A24-F51B-451F-A2AB-79A3F2CEE06A}" presName="linear" presStyleCnt="0">
        <dgm:presLayoutVars>
          <dgm:animLvl val="lvl"/>
          <dgm:resizeHandles val="exact"/>
        </dgm:presLayoutVars>
      </dgm:prSet>
      <dgm:spPr/>
    </dgm:pt>
    <dgm:pt modelId="{1FB73584-ACA3-46E8-BE74-47693F53E1D3}" type="pres">
      <dgm:prSet presAssocID="{AA262912-4193-474B-97C8-59B1B8C6B078}" presName="parentText" presStyleLbl="node1" presStyleIdx="0" presStyleCnt="2">
        <dgm:presLayoutVars>
          <dgm:chMax val="0"/>
          <dgm:bulletEnabled val="1"/>
        </dgm:presLayoutVars>
      </dgm:prSet>
      <dgm:spPr/>
    </dgm:pt>
    <dgm:pt modelId="{89DD9161-815E-4FC1-8F1D-1E38EB5F3899}" type="pres">
      <dgm:prSet presAssocID="{7B72DFAE-1DAB-4E91-95F8-AF81509F4B74}" presName="spacer" presStyleCnt="0"/>
      <dgm:spPr/>
    </dgm:pt>
    <dgm:pt modelId="{C917C562-B105-4C0E-8972-B6F1D45C346F}" type="pres">
      <dgm:prSet presAssocID="{AC1DABF9-F065-4A84-884F-3254CAB781ED}" presName="parentText" presStyleLbl="node1" presStyleIdx="1" presStyleCnt="2">
        <dgm:presLayoutVars>
          <dgm:chMax val="0"/>
          <dgm:bulletEnabled val="1"/>
        </dgm:presLayoutVars>
      </dgm:prSet>
      <dgm:spPr/>
    </dgm:pt>
  </dgm:ptLst>
  <dgm:cxnLst>
    <dgm:cxn modelId="{D276D124-05FB-481F-8CB3-208F427E3CF9}" srcId="{D1494A24-F51B-451F-A2AB-79A3F2CEE06A}" destId="{AA262912-4193-474B-97C8-59B1B8C6B078}" srcOrd="0" destOrd="0" parTransId="{DA175536-A12B-4DC8-8E2A-DED4258FE04A}" sibTransId="{7B72DFAE-1DAB-4E91-95F8-AF81509F4B74}"/>
    <dgm:cxn modelId="{0E868FAF-3E3A-4747-880D-1FDF3F674420}" type="presOf" srcId="{D1494A24-F51B-451F-A2AB-79A3F2CEE06A}" destId="{99ADD334-1F62-4FC4-9302-E8BFCA84A31F}" srcOrd="0" destOrd="0" presId="urn:microsoft.com/office/officeart/2005/8/layout/vList2"/>
    <dgm:cxn modelId="{1B6760BA-F3ED-4E6A-82BE-2ADE6DC9B105}" type="presOf" srcId="{AC1DABF9-F065-4A84-884F-3254CAB781ED}" destId="{C917C562-B105-4C0E-8972-B6F1D45C346F}" srcOrd="0" destOrd="0" presId="urn:microsoft.com/office/officeart/2005/8/layout/vList2"/>
    <dgm:cxn modelId="{5C6E0BCF-9FDF-42C7-B96E-52DD1F33CD4B}" type="presOf" srcId="{AA262912-4193-474B-97C8-59B1B8C6B078}" destId="{1FB73584-ACA3-46E8-BE74-47693F53E1D3}" srcOrd="0" destOrd="0" presId="urn:microsoft.com/office/officeart/2005/8/layout/vList2"/>
    <dgm:cxn modelId="{874538E0-A280-49B8-A1BB-EAA8BC6BECB5}" srcId="{D1494A24-F51B-451F-A2AB-79A3F2CEE06A}" destId="{AC1DABF9-F065-4A84-884F-3254CAB781ED}" srcOrd="1" destOrd="0" parTransId="{0268C203-71F1-4F54-BCB9-65CAA82E2B66}" sibTransId="{49E2BCCD-24AC-46BC-A6EB-8472C01CDB04}"/>
    <dgm:cxn modelId="{C413D957-D579-43C4-ADB1-393DD7FB49BB}" type="presParOf" srcId="{99ADD334-1F62-4FC4-9302-E8BFCA84A31F}" destId="{1FB73584-ACA3-46E8-BE74-47693F53E1D3}" srcOrd="0" destOrd="0" presId="urn:microsoft.com/office/officeart/2005/8/layout/vList2"/>
    <dgm:cxn modelId="{7AB6A3C9-C3F1-4E82-997E-4052817A1919}" type="presParOf" srcId="{99ADD334-1F62-4FC4-9302-E8BFCA84A31F}" destId="{89DD9161-815E-4FC1-8F1D-1E38EB5F3899}" srcOrd="1" destOrd="0" presId="urn:microsoft.com/office/officeart/2005/8/layout/vList2"/>
    <dgm:cxn modelId="{5427AA07-26C7-4742-BCE0-07B35A67C2D8}" type="presParOf" srcId="{99ADD334-1F62-4FC4-9302-E8BFCA84A31F}" destId="{C917C562-B105-4C0E-8972-B6F1D45C34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D03AA-8A56-4A13-AFA6-49E1337F10E4}">
      <dsp:nvSpPr>
        <dsp:cNvPr id="0" name=""/>
        <dsp:cNvSpPr/>
      </dsp:nvSpPr>
      <dsp:spPr>
        <a:xfrm>
          <a:off x="0" y="1715799"/>
          <a:ext cx="7915014" cy="238201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Raj and Griffin (2018, p.19) further argues that event staff needs to be visible and accessible for attendees. </a:t>
          </a:r>
        </a:p>
        <a:p>
          <a:pPr marL="0" lvl="0" indent="0" algn="just"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“For example, for mass gathering the festival organisers needs to put up barriers to reduce the flow of people wanting to enter the religious site. The staff needs to assure the security and prevent people from crushing into fixed structures and barriers”.</a:t>
          </a:r>
        </a:p>
        <a:p>
          <a:pPr marL="0" lvl="0" indent="0" algn="l" defTabSz="711200">
            <a:lnSpc>
              <a:spcPct val="90000"/>
            </a:lnSpc>
            <a:spcBef>
              <a:spcPct val="0"/>
            </a:spcBef>
            <a:spcAft>
              <a:spcPct val="35000"/>
            </a:spcAft>
            <a:buNone/>
          </a:pPr>
          <a:endParaRPr lang="en-US" sz="500" kern="1200" dirty="0"/>
        </a:p>
      </dsp:txBody>
      <dsp:txXfrm>
        <a:off x="116280" y="1832079"/>
        <a:ext cx="7682454" cy="2149455"/>
      </dsp:txXfrm>
    </dsp:sp>
    <dsp:sp modelId="{3814AAA0-0622-47DA-9F7D-7C155E66F8BA}">
      <dsp:nvSpPr>
        <dsp:cNvPr id="0" name=""/>
        <dsp:cNvSpPr/>
      </dsp:nvSpPr>
      <dsp:spPr>
        <a:xfrm>
          <a:off x="0" y="101264"/>
          <a:ext cx="7915014" cy="160239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endParaRPr lang="en-GB" sz="1600" b="1" kern="1200" dirty="0"/>
        </a:p>
        <a:p>
          <a:pPr marL="0" lvl="0" indent="0" algn="just" defTabSz="711200">
            <a:lnSpc>
              <a:spcPct val="90000"/>
            </a:lnSpc>
            <a:spcBef>
              <a:spcPct val="0"/>
            </a:spcBef>
            <a:spcAft>
              <a:spcPct val="35000"/>
            </a:spcAft>
            <a:buNone/>
          </a:pPr>
          <a:r>
            <a:rPr lang="en-GB" sz="1600" b="1" kern="1200" dirty="0"/>
            <a:t>The event organiser should have event co-ordination team on site to make smooth running of event site and check that suppliers and contractors are using specific and tested sound and lighting. </a:t>
          </a:r>
        </a:p>
        <a:p>
          <a:pPr marL="0" lvl="0" indent="0" algn="l" defTabSz="711200">
            <a:lnSpc>
              <a:spcPct val="90000"/>
            </a:lnSpc>
            <a:spcBef>
              <a:spcPct val="0"/>
            </a:spcBef>
            <a:spcAft>
              <a:spcPct val="35000"/>
            </a:spcAft>
            <a:buNone/>
          </a:pPr>
          <a:endParaRPr lang="en-GB" sz="1200" kern="1200" dirty="0"/>
        </a:p>
        <a:p>
          <a:pPr marL="0" lvl="0" indent="0" algn="l" defTabSz="711200">
            <a:lnSpc>
              <a:spcPct val="90000"/>
            </a:lnSpc>
            <a:spcBef>
              <a:spcPct val="0"/>
            </a:spcBef>
            <a:spcAft>
              <a:spcPct val="35000"/>
            </a:spcAft>
            <a:buNone/>
          </a:pPr>
          <a:r>
            <a:rPr lang="en-GB" sz="1200" kern="1200" dirty="0"/>
            <a:t> </a:t>
          </a:r>
          <a:endParaRPr lang="en-US" sz="1200" kern="1200" dirty="0"/>
        </a:p>
      </dsp:txBody>
      <dsp:txXfrm>
        <a:off x="78223" y="179487"/>
        <a:ext cx="7758568" cy="1445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73584-ACA3-46E8-BE74-47693F53E1D3}">
      <dsp:nvSpPr>
        <dsp:cNvPr id="0" name=""/>
        <dsp:cNvSpPr/>
      </dsp:nvSpPr>
      <dsp:spPr>
        <a:xfrm>
          <a:off x="0" y="45694"/>
          <a:ext cx="4041775" cy="11148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HSE Control of Noise at Work Regulations 2005. </a:t>
          </a:r>
          <a:endParaRPr lang="en-US" sz="2100" kern="1200" dirty="0"/>
        </a:p>
      </dsp:txBody>
      <dsp:txXfrm>
        <a:off x="54423" y="100117"/>
        <a:ext cx="3932929" cy="1006017"/>
      </dsp:txXfrm>
    </dsp:sp>
    <dsp:sp modelId="{C917C562-B105-4C0E-8972-B6F1D45C346F}">
      <dsp:nvSpPr>
        <dsp:cNvPr id="0" name=""/>
        <dsp:cNvSpPr/>
      </dsp:nvSpPr>
      <dsp:spPr>
        <a:xfrm>
          <a:off x="0" y="1221038"/>
          <a:ext cx="4041775" cy="11148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Rigorous methods in place to manage the sounds and lights systems</a:t>
          </a:r>
          <a:r>
            <a:rPr lang="en-US" sz="2100" kern="1200" dirty="0"/>
            <a:t> </a:t>
          </a:r>
        </a:p>
      </dsp:txBody>
      <dsp:txXfrm>
        <a:off x="54423" y="1275461"/>
        <a:ext cx="3932929" cy="10060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smtClean="0"/>
            </a:lvl1pPr>
          </a:lstStyle>
          <a:p>
            <a:pPr>
              <a:defRPr/>
            </a:pPr>
            <a:fld id="{B1D2B90C-776D-469A-A8A2-18DE75BD3603}" type="datetimeFigureOut">
              <a:rPr lang="en-GB"/>
              <a:pPr>
                <a:defRPr/>
              </a:pPr>
              <a:t>16/03/2022</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smtClean="0"/>
            </a:lvl1pPr>
          </a:lstStyle>
          <a:p>
            <a:pPr>
              <a:defRPr/>
            </a:pPr>
            <a:fld id="{1D645871-7ABB-47CC-AF40-5207FD0B05A9}" type="slidenum">
              <a:rPr lang="en-GB"/>
              <a:pPr>
                <a:defRPr/>
              </a:pPr>
              <a:t>‹#›</a:t>
            </a:fld>
            <a:endParaRPr lang="en-GB"/>
          </a:p>
        </p:txBody>
      </p:sp>
    </p:spTree>
    <p:extLst>
      <p:ext uri="{BB962C8B-B14F-4D97-AF65-F5344CB8AC3E}">
        <p14:creationId xmlns:p14="http://schemas.microsoft.com/office/powerpoint/2010/main" val="37524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ea typeface="ＭＳ Ｐゴシック" charset="-128"/>
              </a:defRPr>
            </a:lvl1pPr>
          </a:lstStyle>
          <a:p>
            <a:pPr>
              <a:defRPr/>
            </a:pPr>
            <a:fld id="{36308773-B399-475F-B46D-C9B103CD1E7E}" type="datetimeFigureOut">
              <a:rPr lang="en-GB"/>
              <a:pPr>
                <a:defRPr/>
              </a:pPr>
              <a:t>16/03/2022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ea typeface="ＭＳ Ｐゴシック" charset="-128"/>
              </a:defRPr>
            </a:lvl1pPr>
          </a:lstStyle>
          <a:p>
            <a:pPr>
              <a:defRPr/>
            </a:pPr>
            <a:fld id="{04915706-070A-4707-AA18-DDF1820200B2}" type="slidenum">
              <a:rPr lang="en-GB"/>
              <a:pPr>
                <a:defRPr/>
              </a:pPr>
              <a:t>‹#›</a:t>
            </a:fld>
            <a:endParaRPr lang="en-GB"/>
          </a:p>
        </p:txBody>
      </p:sp>
    </p:spTree>
    <p:extLst>
      <p:ext uri="{BB962C8B-B14F-4D97-AF65-F5344CB8AC3E}">
        <p14:creationId xmlns:p14="http://schemas.microsoft.com/office/powerpoint/2010/main" val="215033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66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8" name="Content Placeholder 2"/>
          <p:cNvSpPr>
            <a:spLocks noGrp="1"/>
          </p:cNvSpPr>
          <p:nvPr>
            <p:ph idx="1"/>
          </p:nvPr>
        </p:nvSpPr>
        <p:spPr>
          <a:xfrm>
            <a:off x="457200" y="1808793"/>
            <a:ext cx="8229600" cy="3816425"/>
          </a:xfrm>
          <a:prstGeom prst="rect">
            <a:avLst/>
          </a:prstGeom>
        </p:spPr>
        <p:txBody>
          <a:bodyPr/>
          <a:lstStyle>
            <a:lvl1pPr>
              <a:defRPr sz="2200">
                <a:solidFill>
                  <a:schemeClr val="tx1"/>
                </a:solidFill>
              </a:defRPr>
            </a:lvl1pPr>
            <a:lvl2pPr marL="742950" indent="-285750">
              <a:buFont typeface="Arial" panose="020B0604020202020204" pitchFamily="34" charset="0"/>
              <a:buChar char="•"/>
              <a:defRPr sz="2000">
                <a:solidFill>
                  <a:schemeClr val="tx1"/>
                </a:solidFill>
              </a:defRPr>
            </a:lvl2pPr>
            <a:lvl3pPr>
              <a:defRPr sz="1800">
                <a:solidFill>
                  <a:schemeClr val="tx1"/>
                </a:solidFill>
              </a:defRPr>
            </a:lvl3pPr>
            <a:lvl4pPr marL="1600200" indent="-228600">
              <a:buFont typeface="Arial" panose="020B0604020202020204" pitchFamily="34" charset="0"/>
              <a:buChar char="•"/>
              <a:defRPr sz="1600">
                <a:solidFill>
                  <a:schemeClr val="tx1"/>
                </a:solidFill>
              </a:defRPr>
            </a:lvl4pPr>
            <a:lvl5pPr marL="2171700" indent="-342900">
              <a:buFont typeface="Arial" panose="020B060402020202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DD591E6B-B8A7-4983-8F12-580F8E3EF2B2}"/>
              </a:ext>
            </a:extLst>
          </p:cNvPr>
          <p:cNvSpPr txBox="1"/>
          <p:nvPr userDrawn="1"/>
        </p:nvSpPr>
        <p:spPr>
          <a:xfrm>
            <a:off x="1642239" y="6504850"/>
            <a:ext cx="6377067" cy="307777"/>
          </a:xfrm>
          <a:prstGeom prst="rect">
            <a:avLst/>
          </a:prstGeom>
          <a:noFill/>
        </p:spPr>
        <p:txBody>
          <a:bodyPr wrap="none" rtlCol="0">
            <a:spAutoFit/>
          </a:bodyPr>
          <a:lstStyle/>
          <a:p>
            <a:pPr defTabSz="914400" eaLnBrk="0" hangingPunct="0"/>
            <a:r>
              <a:rPr lang="en-US" sz="1400" b="1" dirty="0">
                <a:solidFill>
                  <a:srgbClr val="000000"/>
                </a:solidFill>
                <a:latin typeface="Tahoma" charset="0"/>
                <a:ea typeface="+mn-ea"/>
              </a:rPr>
              <a:t>© Raj &amp; Rashid </a:t>
            </a:r>
            <a:r>
              <a:rPr lang="en-US" sz="1400" b="1" i="1" dirty="0">
                <a:solidFill>
                  <a:srgbClr val="000000"/>
                </a:solidFill>
                <a:latin typeface="Tahoma" charset="0"/>
                <a:ea typeface="+mn-ea"/>
              </a:rPr>
              <a:t>Events Management: Principles and Practice 4</a:t>
            </a:r>
            <a:r>
              <a:rPr lang="en-US" sz="1400" b="1" i="1" baseline="30000" dirty="0">
                <a:solidFill>
                  <a:srgbClr val="000000"/>
                </a:solidFill>
                <a:latin typeface="Tahoma" charset="0"/>
                <a:ea typeface="+mn-ea"/>
              </a:rPr>
              <a:t>th</a:t>
            </a:r>
            <a:r>
              <a:rPr lang="en-US" sz="1400" b="1" i="1" dirty="0">
                <a:solidFill>
                  <a:srgbClr val="000000"/>
                </a:solidFill>
                <a:latin typeface="Tahoma" charset="0"/>
                <a:ea typeface="+mn-ea"/>
              </a:rPr>
              <a:t> </a:t>
            </a:r>
            <a:r>
              <a:rPr lang="en-US" sz="1400" b="1" i="1" dirty="0" err="1">
                <a:solidFill>
                  <a:srgbClr val="000000"/>
                </a:solidFill>
                <a:latin typeface="Tahoma" charset="0"/>
                <a:ea typeface="+mn-ea"/>
              </a:rPr>
              <a:t>edn</a:t>
            </a:r>
            <a:endParaRPr lang="en-US" sz="1400" b="1" i="1" dirty="0">
              <a:solidFill>
                <a:srgbClr val="000000"/>
              </a:solidFill>
              <a:latin typeface="Tahoma" charset="0"/>
              <a:ea typeface="+mn-ea"/>
            </a:endParaRPr>
          </a:p>
        </p:txBody>
      </p:sp>
      <p:pic>
        <p:nvPicPr>
          <p:cNvPr id="5" name="Picture 4">
            <a:extLst>
              <a:ext uri="{FF2B5EF4-FFF2-40B4-BE49-F238E27FC236}">
                <a16:creationId xmlns:a16="http://schemas.microsoft.com/office/drawing/2014/main" id="{CDFA8EAB-60B3-4025-B232-CC2B0CFE7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306" y="5777755"/>
            <a:ext cx="940982" cy="940327"/>
          </a:xfrm>
          <a:prstGeom prst="rect">
            <a:avLst/>
          </a:prstGeom>
        </p:spPr>
      </p:pic>
    </p:spTree>
    <p:extLst>
      <p:ext uri="{BB962C8B-B14F-4D97-AF65-F5344CB8AC3E}">
        <p14:creationId xmlns:p14="http://schemas.microsoft.com/office/powerpoint/2010/main" val="137336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ox">
    <p:spTree>
      <p:nvGrpSpPr>
        <p:cNvPr id="1" name=""/>
        <p:cNvGrpSpPr/>
        <p:nvPr/>
      </p:nvGrpSpPr>
      <p:grpSpPr>
        <a:xfrm>
          <a:off x="0" y="0"/>
          <a:ext cx="0" cy="0"/>
          <a:chOff x="0" y="0"/>
          <a:chExt cx="0" cy="0"/>
        </a:xfrm>
      </p:grpSpPr>
      <p:sp>
        <p:nvSpPr>
          <p:cNvPr id="4" name="Text Placeholder 16"/>
          <p:cNvSpPr>
            <a:spLocks noGrp="1"/>
          </p:cNvSpPr>
          <p:nvPr>
            <p:ph type="body" sz="quarter" idx="10"/>
          </p:nvPr>
        </p:nvSpPr>
        <p:spPr>
          <a:xfrm>
            <a:off x="881548" y="901700"/>
            <a:ext cx="7380907" cy="5162924"/>
          </a:xfrm>
          <a:prstGeom prst="roundRect">
            <a:avLst>
              <a:gd name="adj" fmla="val 9731"/>
            </a:avLst>
          </a:prstGeom>
          <a:solidFill>
            <a:schemeClr val="accent1">
              <a:lumMod val="60000"/>
              <a:lumOff val="40000"/>
            </a:schemeClr>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2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9" name="Table Placeholder 4"/>
          <p:cNvSpPr>
            <a:spLocks noGrp="1"/>
          </p:cNvSpPr>
          <p:nvPr>
            <p:ph type="tbl" sz="quarter" idx="11"/>
          </p:nvPr>
        </p:nvSpPr>
        <p:spPr>
          <a:xfrm>
            <a:off x="457201" y="1808793"/>
            <a:ext cx="8229600" cy="3600450"/>
          </a:xfrm>
          <a:prstGeom prst="rect">
            <a:avLst/>
          </a:prstGeom>
        </p:spPr>
        <p:txBody>
          <a:bodyPr/>
          <a:lstStyle>
            <a:lvl1pPr>
              <a:defRPr sz="2200">
                <a:solidFill>
                  <a:schemeClr val="tx1"/>
                </a:solidFill>
              </a:defRPr>
            </a:lvl1pPr>
          </a:lstStyle>
          <a:p>
            <a:endParaRPr lang="en-GB" dirty="0"/>
          </a:p>
        </p:txBody>
      </p:sp>
    </p:spTree>
    <p:extLst>
      <p:ext uri="{BB962C8B-B14F-4D97-AF65-F5344CB8AC3E}">
        <p14:creationId xmlns:p14="http://schemas.microsoft.com/office/powerpoint/2010/main" val="297211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a:extLst>
              <a:ext uri="{FF2B5EF4-FFF2-40B4-BE49-F238E27FC236}">
                <a16:creationId xmlns:a16="http://schemas.microsoft.com/office/drawing/2014/main" id="{7DCACE14-286E-4290-BF0E-0982FA3A33B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12">
            <a:extLst>
              <a:ext uri="{FF2B5EF4-FFF2-40B4-BE49-F238E27FC236}">
                <a16:creationId xmlns:a16="http://schemas.microsoft.com/office/drawing/2014/main" id="{133E7DB4-0853-4813-A871-5AEB9B8C50D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3">
            <a:extLst>
              <a:ext uri="{FF2B5EF4-FFF2-40B4-BE49-F238E27FC236}">
                <a16:creationId xmlns:a16="http://schemas.microsoft.com/office/drawing/2014/main" id="{B895292C-C31D-4951-96F8-1EB03A098091}"/>
              </a:ext>
            </a:extLst>
          </p:cNvPr>
          <p:cNvSpPr>
            <a:spLocks noGrp="1" noChangeArrowheads="1"/>
          </p:cNvSpPr>
          <p:nvPr>
            <p:ph type="sldNum" sz="quarter" idx="12"/>
          </p:nvPr>
        </p:nvSpPr>
        <p:spPr>
          <a:ln/>
        </p:spPr>
        <p:txBody>
          <a:bodyPr/>
          <a:lstStyle>
            <a:lvl1pPr>
              <a:defRPr/>
            </a:lvl1pPr>
          </a:lstStyle>
          <a:p>
            <a:pPr>
              <a:defRPr/>
            </a:pPr>
            <a:fld id="{E1D97B91-767A-4444-A5B6-3FA8DD0106CC}" type="slidenum">
              <a:rPr lang="en-GB" altLang="en-US"/>
              <a:pPr>
                <a:defRPr/>
              </a:pPr>
              <a:t>‹#›</a:t>
            </a:fld>
            <a:endParaRPr lang="en-GB" altLang="en-US"/>
          </a:p>
        </p:txBody>
      </p:sp>
    </p:spTree>
    <p:extLst>
      <p:ext uri="{BB962C8B-B14F-4D97-AF65-F5344CB8AC3E}">
        <p14:creationId xmlns:p14="http://schemas.microsoft.com/office/powerpoint/2010/main" val="38022844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a:extLst>
              <a:ext uri="{FF2B5EF4-FFF2-40B4-BE49-F238E27FC236}">
                <a16:creationId xmlns:a16="http://schemas.microsoft.com/office/drawing/2014/main" id="{C9A4C838-EB87-4FEF-B5A4-54D41E464BF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2">
            <a:extLst>
              <a:ext uri="{FF2B5EF4-FFF2-40B4-BE49-F238E27FC236}">
                <a16:creationId xmlns:a16="http://schemas.microsoft.com/office/drawing/2014/main" id="{27ACCA1A-40BC-4287-B9C3-B4A6AA8504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CE253685-E110-480E-8958-D42E9D506249}"/>
              </a:ext>
            </a:extLst>
          </p:cNvPr>
          <p:cNvSpPr>
            <a:spLocks noGrp="1" noChangeArrowheads="1"/>
          </p:cNvSpPr>
          <p:nvPr>
            <p:ph type="sldNum" sz="quarter" idx="12"/>
          </p:nvPr>
        </p:nvSpPr>
        <p:spPr>
          <a:ln/>
        </p:spPr>
        <p:txBody>
          <a:bodyPr/>
          <a:lstStyle>
            <a:lvl1pPr>
              <a:defRPr/>
            </a:lvl1pPr>
          </a:lstStyle>
          <a:p>
            <a:pPr>
              <a:defRPr/>
            </a:pPr>
            <a:fld id="{5B5F2A71-73C4-4BAC-9F0C-45475D158E46}" type="slidenum">
              <a:rPr lang="en-GB" altLang="en-US"/>
              <a:pPr>
                <a:defRPr/>
              </a:pPr>
              <a:t>‹#›</a:t>
            </a:fld>
            <a:endParaRPr lang="en-GB" altLang="en-US"/>
          </a:p>
        </p:txBody>
      </p:sp>
    </p:spTree>
    <p:extLst>
      <p:ext uri="{BB962C8B-B14F-4D97-AF65-F5344CB8AC3E}">
        <p14:creationId xmlns:p14="http://schemas.microsoft.com/office/powerpoint/2010/main" val="18212531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979560"/>
      </p:ext>
    </p:extLst>
  </p:cSld>
  <p:clrMap bg1="dk1" tx1="lt1" bg2="dk2" tx2="lt2" accent1="accent1" accent2="accent2" accent3="accent3" accent4="accent4" accent5="accent5" accent6="accent6" hlink="hlink" folHlink="folHlink"/>
  <p:sldLayoutIdLst>
    <p:sldLayoutId id="2147483690" r:id="rId1"/>
    <p:sldLayoutId id="2147483678" r:id="rId2"/>
    <p:sldLayoutId id="2147483689" r:id="rId3"/>
    <p:sldLayoutId id="2147483691" r:id="rId4"/>
    <p:sldLayoutId id="2147483692" r:id="rId5"/>
    <p:sldLayoutId id="2147483693" r:id="rId6"/>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www.hse.gov.uk/event-safety/crowd-management-work-with-other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149199" y="2734345"/>
            <a:ext cx="4394166" cy="2340298"/>
          </a:xfrm>
        </p:spPr>
        <p:txBody>
          <a:bodyPr/>
          <a:lstStyle/>
          <a:p>
            <a:pPr marL="0" indent="0">
              <a:spcAft>
                <a:spcPts val="600"/>
              </a:spcAft>
              <a:buNone/>
            </a:pPr>
            <a:r>
              <a:rPr lang="en-GB" sz="3200" b="1" dirty="0">
                <a:solidFill>
                  <a:schemeClr val="bg1">
                    <a:lumMod val="50000"/>
                  </a:schemeClr>
                </a:solidFill>
              </a:rPr>
              <a:t>Events Management: Principles &amp; Practice, 4th Edition</a:t>
            </a:r>
          </a:p>
          <a:p>
            <a:pPr marL="0" indent="0">
              <a:buNone/>
            </a:pPr>
            <a:r>
              <a:rPr lang="en-US" sz="2000" dirty="0">
                <a:solidFill>
                  <a:schemeClr val="bg1">
                    <a:lumMod val="50000"/>
                  </a:schemeClr>
                </a:solidFill>
              </a:rPr>
              <a:t>By Razaq Raj and Tahir Rashid</a:t>
            </a:r>
            <a:endParaRPr lang="en-GB" sz="2000" dirty="0">
              <a:solidFill>
                <a:schemeClr val="bg1">
                  <a:lumMod val="50000"/>
                </a:schemeClr>
              </a:solidFill>
            </a:endParaRPr>
          </a:p>
        </p:txBody>
      </p:sp>
      <p:pic>
        <p:nvPicPr>
          <p:cNvPr id="3" name="Picture 2" descr="A picture containing calendar&#10;&#10;Description automatically generated">
            <a:extLst>
              <a:ext uri="{FF2B5EF4-FFF2-40B4-BE49-F238E27FC236}">
                <a16:creationId xmlns:a16="http://schemas.microsoft.com/office/drawing/2014/main" id="{6D543BF3-4564-4603-905F-A5681459A793}"/>
              </a:ext>
            </a:extLst>
          </p:cNvPr>
          <p:cNvPicPr>
            <a:picLocks noChangeAspect="1"/>
          </p:cNvPicPr>
          <p:nvPr/>
        </p:nvPicPr>
        <p:blipFill>
          <a:blip r:embed="rId2"/>
          <a:stretch>
            <a:fillRect/>
          </a:stretch>
        </p:blipFill>
        <p:spPr>
          <a:xfrm>
            <a:off x="851552" y="1526424"/>
            <a:ext cx="2924354" cy="38051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680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608-4686-43D6-9825-36B1CF1F68B8}"/>
              </a:ext>
            </a:extLst>
          </p:cNvPr>
          <p:cNvSpPr>
            <a:spLocks noGrp="1"/>
          </p:cNvSpPr>
          <p:nvPr>
            <p:ph type="title"/>
          </p:nvPr>
        </p:nvSpPr>
        <p:spPr>
          <a:xfrm>
            <a:off x="457200" y="665793"/>
            <a:ext cx="8229600" cy="1079117"/>
          </a:xfrm>
        </p:spPr>
        <p:txBody>
          <a:bodyPr/>
          <a:lstStyle/>
          <a:p>
            <a:pPr algn="ctr"/>
            <a:r>
              <a:rPr lang="en-GB" sz="3200" b="1" dirty="0">
                <a:solidFill>
                  <a:srgbClr val="000000"/>
                </a:solidFill>
                <a:effectLst>
                  <a:outerShdw blurRad="38100" dist="38100" dir="2700000" algn="tl">
                    <a:srgbClr val="000000">
                      <a:alpha val="43137"/>
                    </a:srgbClr>
                  </a:outerShdw>
                </a:effectLst>
              </a:rPr>
              <a:t>Erection of Temporary Demountable Structures </a:t>
            </a:r>
            <a:endParaRPr lang="en-GB" sz="3200" dirty="0"/>
          </a:p>
        </p:txBody>
      </p:sp>
      <p:sp>
        <p:nvSpPr>
          <p:cNvPr id="3" name="Content Placeholder 2">
            <a:extLst>
              <a:ext uri="{FF2B5EF4-FFF2-40B4-BE49-F238E27FC236}">
                <a16:creationId xmlns:a16="http://schemas.microsoft.com/office/drawing/2014/main" id="{CD2342F7-7B9F-4395-91EE-42928402ACB6}"/>
              </a:ext>
            </a:extLst>
          </p:cNvPr>
          <p:cNvSpPr>
            <a:spLocks noGrp="1"/>
          </p:cNvSpPr>
          <p:nvPr>
            <p:ph idx="1"/>
          </p:nvPr>
        </p:nvSpPr>
        <p:spPr>
          <a:xfrm>
            <a:off x="457200" y="1628770"/>
            <a:ext cx="8229600" cy="4679751"/>
          </a:xfrm>
        </p:spPr>
        <p:txBody>
          <a:bodyPr/>
          <a:lstStyle/>
          <a:p>
            <a:pPr marL="0" indent="0" algn="just">
              <a:buNone/>
            </a:pPr>
            <a:r>
              <a:rPr lang="en-GB" dirty="0"/>
              <a:t>Department of Communities and Local Government and the Institutions of Structural and Civil Engineers (2017) has issued guideline for event industry to follow use of temporary demountable structures such as:</a:t>
            </a:r>
          </a:p>
          <a:p>
            <a:endParaRPr lang="en-GB" dirty="0"/>
          </a:p>
          <a:p>
            <a:pPr lvl="1"/>
            <a:r>
              <a:rPr lang="en-GB" sz="2400" dirty="0">
                <a:effectLst>
                  <a:outerShdw blurRad="38100" dist="38100" dir="2700000" algn="tl">
                    <a:srgbClr val="000000">
                      <a:alpha val="43137"/>
                    </a:srgbClr>
                  </a:outerShdw>
                </a:effectLst>
              </a:rPr>
              <a:t>Stage structures</a:t>
            </a:r>
          </a:p>
          <a:p>
            <a:pPr lvl="1"/>
            <a:r>
              <a:rPr lang="en-GB" sz="2400" dirty="0">
                <a:effectLst>
                  <a:outerShdw blurRad="38100" dist="38100" dir="2700000" algn="tl">
                    <a:srgbClr val="000000">
                      <a:alpha val="43137"/>
                    </a:srgbClr>
                  </a:outerShdw>
                </a:effectLst>
              </a:rPr>
              <a:t>Marquees</a:t>
            </a:r>
          </a:p>
          <a:p>
            <a:pPr lvl="1"/>
            <a:r>
              <a:rPr lang="en-GB" sz="2400" dirty="0">
                <a:effectLst>
                  <a:outerShdw blurRad="38100" dist="38100" dir="2700000" algn="tl">
                    <a:srgbClr val="000000">
                      <a:alpha val="43137"/>
                    </a:srgbClr>
                  </a:outerShdw>
                </a:effectLst>
              </a:rPr>
              <a:t>Grandstands for sport events</a:t>
            </a:r>
          </a:p>
          <a:p>
            <a:pPr lvl="1"/>
            <a:r>
              <a:rPr lang="en-GB" sz="2400" dirty="0">
                <a:effectLst>
                  <a:outerShdw blurRad="38100" dist="38100" dir="2700000" algn="tl">
                    <a:srgbClr val="000000">
                      <a:alpha val="43137"/>
                    </a:srgbClr>
                  </a:outerShdw>
                </a:effectLst>
              </a:rPr>
              <a:t>Temporary Barriers</a:t>
            </a:r>
          </a:p>
          <a:p>
            <a:pPr lvl="1"/>
            <a:r>
              <a:rPr lang="en-GB" sz="2400" dirty="0">
                <a:effectLst>
                  <a:outerShdw blurRad="38100" dist="38100" dir="2700000" algn="tl">
                    <a:srgbClr val="000000">
                      <a:alpha val="43137"/>
                    </a:srgbClr>
                  </a:outerShdw>
                </a:effectLst>
              </a:rPr>
              <a:t>Towers and Masts for Media facilities</a:t>
            </a:r>
          </a:p>
          <a:p>
            <a:pPr lvl="1"/>
            <a:r>
              <a:rPr lang="en-GB" sz="2400" dirty="0">
                <a:effectLst>
                  <a:outerShdw blurRad="38100" dist="38100" dir="2700000" algn="tl">
                    <a:srgbClr val="000000">
                      <a:alpha val="43137"/>
                    </a:srgbClr>
                  </a:outerShdw>
                </a:effectLst>
              </a:rPr>
              <a:t>Lighting Towers </a:t>
            </a:r>
          </a:p>
          <a:p>
            <a:endParaRPr lang="en-GB" dirty="0"/>
          </a:p>
        </p:txBody>
      </p:sp>
    </p:spTree>
    <p:extLst>
      <p:ext uri="{BB962C8B-B14F-4D97-AF65-F5344CB8AC3E}">
        <p14:creationId xmlns:p14="http://schemas.microsoft.com/office/powerpoint/2010/main" val="300091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B4E4-6A89-4BA4-AABB-EB28583160CB}"/>
              </a:ext>
            </a:extLst>
          </p:cNvPr>
          <p:cNvSpPr>
            <a:spLocks noGrp="1"/>
          </p:cNvSpPr>
          <p:nvPr>
            <p:ph type="title"/>
          </p:nvPr>
        </p:nvSpPr>
        <p:spPr/>
        <p:txBody>
          <a:bodyPr/>
          <a:lstStyle/>
          <a:p>
            <a:r>
              <a:rPr lang="en-GB" sz="3200" b="1" dirty="0">
                <a:solidFill>
                  <a:srgbClr val="000000"/>
                </a:solidFill>
                <a:effectLst>
                  <a:outerShdw blurRad="38100" dist="38100" dir="2700000" algn="tl">
                    <a:srgbClr val="000000">
                      <a:alpha val="43137"/>
                    </a:srgbClr>
                  </a:outerShdw>
                </a:effectLst>
              </a:rPr>
              <a:t>Temporary Demountable Structures</a:t>
            </a:r>
            <a:endParaRPr lang="en-GB" dirty="0"/>
          </a:p>
        </p:txBody>
      </p:sp>
      <p:sp>
        <p:nvSpPr>
          <p:cNvPr id="3" name="Content Placeholder 2">
            <a:extLst>
              <a:ext uri="{FF2B5EF4-FFF2-40B4-BE49-F238E27FC236}">
                <a16:creationId xmlns:a16="http://schemas.microsoft.com/office/drawing/2014/main" id="{22AED27B-C67E-4C07-A390-EED8C5B920B7}"/>
              </a:ext>
            </a:extLst>
          </p:cNvPr>
          <p:cNvSpPr>
            <a:spLocks noGrp="1"/>
          </p:cNvSpPr>
          <p:nvPr>
            <p:ph idx="1"/>
          </p:nvPr>
        </p:nvSpPr>
        <p:spPr>
          <a:xfrm>
            <a:off x="457200" y="1808793"/>
            <a:ext cx="8229600" cy="4046723"/>
          </a:xfrm>
        </p:spPr>
        <p:txBody>
          <a:bodyPr/>
          <a:lstStyle/>
          <a:p>
            <a:pPr marL="0" indent="0">
              <a:buNone/>
            </a:pPr>
            <a:r>
              <a:rPr lang="en-GB" dirty="0"/>
              <a:t>Temporary structure check list.</a:t>
            </a:r>
          </a:p>
          <a:p>
            <a:pPr marL="0" indent="0">
              <a:buNone/>
            </a:pPr>
            <a:endParaRPr lang="en-GB" dirty="0"/>
          </a:p>
          <a:p>
            <a:pPr lvl="1"/>
            <a:r>
              <a:rPr lang="en-GB" sz="2400" dirty="0">
                <a:effectLst>
                  <a:outerShdw blurRad="38100" dist="38100" dir="2700000" algn="tl">
                    <a:srgbClr val="000000">
                      <a:alpha val="43137"/>
                    </a:srgbClr>
                  </a:outerShdw>
                </a:effectLst>
              </a:rPr>
              <a:t>Site Structure drawings </a:t>
            </a:r>
          </a:p>
          <a:p>
            <a:pPr lvl="1"/>
            <a:r>
              <a:rPr lang="en-GB" sz="2400" dirty="0">
                <a:effectLst>
                  <a:outerShdw blurRad="38100" dist="38100" dir="2700000" algn="tl">
                    <a:srgbClr val="000000">
                      <a:alpha val="43137"/>
                    </a:srgbClr>
                  </a:outerShdw>
                </a:effectLst>
              </a:rPr>
              <a:t>Full calculations of temporary structure capacity</a:t>
            </a:r>
          </a:p>
          <a:p>
            <a:pPr lvl="1"/>
            <a:r>
              <a:rPr lang="en-GB" sz="2400" dirty="0">
                <a:effectLst>
                  <a:outerShdw blurRad="38100" dist="38100" dir="2700000" algn="tl">
                    <a:srgbClr val="000000">
                      <a:alpha val="43137"/>
                    </a:srgbClr>
                  </a:outerShdw>
                </a:effectLst>
              </a:rPr>
              <a:t>Design loads of temporary structure</a:t>
            </a:r>
          </a:p>
          <a:p>
            <a:pPr lvl="1"/>
            <a:r>
              <a:rPr lang="en-GB" sz="2400" dirty="0">
                <a:effectLst>
                  <a:outerShdw blurRad="38100" dist="38100" dir="2700000" algn="tl">
                    <a:srgbClr val="000000">
                      <a:alpha val="43137"/>
                    </a:srgbClr>
                  </a:outerShdw>
                </a:effectLst>
              </a:rPr>
              <a:t>Relevant test results being carried at site </a:t>
            </a:r>
          </a:p>
          <a:p>
            <a:pPr lvl="1"/>
            <a:r>
              <a:rPr lang="en-GB" sz="2400" dirty="0">
                <a:effectLst>
                  <a:outerShdw blurRad="38100" dist="38100" dir="2700000" algn="tl">
                    <a:srgbClr val="000000">
                      <a:alpha val="43137"/>
                    </a:srgbClr>
                  </a:outerShdw>
                </a:effectLst>
              </a:rPr>
              <a:t>Risk assessments covering the design and erection </a:t>
            </a:r>
          </a:p>
          <a:p>
            <a:pPr lvl="1"/>
            <a:r>
              <a:rPr lang="en-GB" sz="2400" dirty="0">
                <a:effectLst>
                  <a:outerShdw blurRad="38100" dist="38100" dir="2700000" algn="tl">
                    <a:srgbClr val="000000">
                      <a:alpha val="43137"/>
                    </a:srgbClr>
                  </a:outerShdw>
                </a:effectLst>
              </a:rPr>
              <a:t>Safety method declaration of site</a:t>
            </a:r>
          </a:p>
          <a:p>
            <a:pPr lvl="1"/>
            <a:r>
              <a:rPr lang="en-GB" sz="2400" dirty="0">
                <a:effectLst>
                  <a:outerShdw blurRad="38100" dist="38100" dir="2700000" algn="tl">
                    <a:srgbClr val="000000">
                      <a:alpha val="43137"/>
                    </a:srgbClr>
                  </a:outerShdw>
                </a:effectLst>
              </a:rPr>
              <a:t>Completion certificate of temporary structure</a:t>
            </a:r>
          </a:p>
          <a:p>
            <a:endParaRPr lang="en-GB" dirty="0"/>
          </a:p>
        </p:txBody>
      </p:sp>
    </p:spTree>
    <p:extLst>
      <p:ext uri="{BB962C8B-B14F-4D97-AF65-F5344CB8AC3E}">
        <p14:creationId xmlns:p14="http://schemas.microsoft.com/office/powerpoint/2010/main" val="116040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D9B3B-71F6-408F-801A-EAE624A07740}"/>
              </a:ext>
            </a:extLst>
          </p:cNvPr>
          <p:cNvSpPr>
            <a:spLocks noGrp="1"/>
          </p:cNvSpPr>
          <p:nvPr>
            <p:ph sz="half" idx="2"/>
          </p:nvPr>
        </p:nvSpPr>
        <p:spPr>
          <a:xfrm>
            <a:off x="766849" y="2306971"/>
            <a:ext cx="3730539" cy="3473043"/>
          </a:xfrm>
        </p:spPr>
        <p:txBody>
          <a:bodyPr wrap="square" anchor="t">
            <a:normAutofit/>
          </a:bodyPr>
          <a:lstStyle/>
          <a:p>
            <a:pPr marL="0" indent="0" algn="just">
              <a:buNone/>
            </a:pPr>
            <a:r>
              <a:rPr lang="en-GB" sz="2400" dirty="0">
                <a:effectLst>
                  <a:outerShdw blurRad="38100" dist="38100" dir="2700000" algn="tl">
                    <a:srgbClr val="000000">
                      <a:alpha val="43137"/>
                    </a:srgbClr>
                  </a:outerShdw>
                </a:effectLst>
              </a:rPr>
              <a:t>The lighting and sound system is one of the key areas of the event and festival industry.</a:t>
            </a:r>
          </a:p>
          <a:p>
            <a:pPr marL="0" indent="0" algn="just">
              <a:buNone/>
            </a:pPr>
            <a:endParaRPr lang="en-GB" sz="2400" dirty="0">
              <a:effectLst>
                <a:outerShdw blurRad="38100" dist="38100" dir="2700000" algn="tl">
                  <a:srgbClr val="000000">
                    <a:alpha val="43137"/>
                  </a:srgbClr>
                </a:outerShdw>
              </a:effectLst>
            </a:endParaRPr>
          </a:p>
          <a:p>
            <a:pPr marL="0" indent="0" algn="just">
              <a:buNone/>
            </a:pPr>
            <a:r>
              <a:rPr lang="en-GB" sz="2400" dirty="0">
                <a:effectLst>
                  <a:outerShdw blurRad="38100" dist="38100" dir="2700000" algn="tl">
                    <a:srgbClr val="000000">
                      <a:alpha val="43137"/>
                    </a:srgbClr>
                  </a:outerShdw>
                </a:effectLst>
              </a:rPr>
              <a:t>sound system is required need meet the safety and noise requirements.</a:t>
            </a:r>
          </a:p>
        </p:txBody>
      </p:sp>
      <p:graphicFrame>
        <p:nvGraphicFramePr>
          <p:cNvPr id="12" name="Text Placeholder 2">
            <a:extLst>
              <a:ext uri="{FF2B5EF4-FFF2-40B4-BE49-F238E27FC236}">
                <a16:creationId xmlns:a16="http://schemas.microsoft.com/office/drawing/2014/main" id="{11502FF7-6BF7-4CED-93A3-7A01091DF0D4}"/>
              </a:ext>
            </a:extLst>
          </p:cNvPr>
          <p:cNvGraphicFramePr/>
          <p:nvPr>
            <p:extLst>
              <p:ext uri="{D42A27DB-BD31-4B8C-83A1-F6EECF244321}">
                <p14:modId xmlns:p14="http://schemas.microsoft.com/office/powerpoint/2010/main" val="1930100366"/>
              </p:ext>
            </p:extLst>
          </p:nvPr>
        </p:nvGraphicFramePr>
        <p:xfrm>
          <a:off x="4645026" y="2634096"/>
          <a:ext cx="4041775" cy="2381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13819EEC-FA83-49CA-8DCD-C778D659E436}"/>
              </a:ext>
            </a:extLst>
          </p:cNvPr>
          <p:cNvSpPr>
            <a:spLocks noGrp="1"/>
          </p:cNvSpPr>
          <p:nvPr>
            <p:ph type="title"/>
          </p:nvPr>
        </p:nvSpPr>
        <p:spPr>
          <a:xfrm>
            <a:off x="457200" y="274638"/>
            <a:ext cx="8229600" cy="1143000"/>
          </a:xfrm>
        </p:spPr>
        <p:txBody>
          <a:bodyPr wrap="square" anchor="b">
            <a:normAutofit fontScale="90000"/>
          </a:bodyPr>
          <a:lstStyle/>
          <a:p>
            <a:pPr>
              <a:spcAft>
                <a:spcPts val="800"/>
              </a:spcAft>
            </a:pPr>
            <a:b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b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Lighting and Sound System</a:t>
            </a:r>
            <a:br>
              <a:rPr lang="en-GB" sz="3600" dirty="0">
                <a:latin typeface="Calibri" panose="020F0502020204030204" pitchFamily="34" charset="0"/>
                <a:ea typeface="Calibri" panose="020F0502020204030204" pitchFamily="34" charset="0"/>
                <a:cs typeface="Times New Roman" panose="02020603050405020304" pitchFamily="18" charset="0"/>
              </a:rPr>
            </a:br>
            <a:r>
              <a:rPr lang="en-GB" dirty="0"/>
              <a:t> </a:t>
            </a:r>
          </a:p>
        </p:txBody>
      </p:sp>
    </p:spTree>
    <p:extLst>
      <p:ext uri="{BB962C8B-B14F-4D97-AF65-F5344CB8AC3E}">
        <p14:creationId xmlns:p14="http://schemas.microsoft.com/office/powerpoint/2010/main" val="10684478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8E07D4-06BE-42FB-846D-2533672D1851}"/>
              </a:ext>
            </a:extLst>
          </p:cNvPr>
          <p:cNvSpPr>
            <a:spLocks noGrp="1"/>
          </p:cNvSpPr>
          <p:nvPr>
            <p:ph type="title"/>
          </p:nvPr>
        </p:nvSpPr>
        <p:spPr>
          <a:xfrm>
            <a:off x="457200" y="274638"/>
            <a:ext cx="8229600" cy="1143000"/>
          </a:xfrm>
        </p:spPr>
        <p:txBody>
          <a:bodyPr/>
          <a:lstStyle/>
          <a:p>
            <a:pPr marL="342900" lvl="0" indent="-342900">
              <a:spcBef>
                <a:spcPct val="20000"/>
              </a:spcBef>
            </a:pPr>
            <a:r>
              <a:rPr lang="en-GB" sz="3200" b="1" dirty="0">
                <a:solidFill>
                  <a:srgbClr val="000000"/>
                </a:solidFill>
                <a:effectLst>
                  <a:outerShdw blurRad="38100" dist="38100" dir="2700000" algn="tl">
                    <a:srgbClr val="000000">
                      <a:alpha val="43137"/>
                    </a:srgbClr>
                  </a:outerShdw>
                </a:effectLst>
                <a:ea typeface="+mn-ea"/>
                <a:cs typeface="+mn-cs"/>
              </a:rPr>
              <a:t>Wiring Lights and PA System at Yorkshire Event Centre</a:t>
            </a:r>
            <a:br>
              <a:rPr lang="en-GB" sz="1800" b="1" dirty="0">
                <a:solidFill>
                  <a:srgbClr val="000000"/>
                </a:solidFill>
                <a:ea typeface="+mn-ea"/>
                <a:cs typeface="+mn-cs"/>
              </a:rPr>
            </a:br>
            <a:endParaRPr lang="en-US" dirty="0"/>
          </a:p>
        </p:txBody>
      </p:sp>
      <p:pic>
        <p:nvPicPr>
          <p:cNvPr id="3" name="Picture 2">
            <a:extLst>
              <a:ext uri="{FF2B5EF4-FFF2-40B4-BE49-F238E27FC236}">
                <a16:creationId xmlns:a16="http://schemas.microsoft.com/office/drawing/2014/main" id="{C7C1BBE2-66A3-4732-B2C5-AA41428850B9}"/>
              </a:ext>
            </a:extLst>
          </p:cNvPr>
          <p:cNvPicPr>
            <a:picLocks noChangeAspect="1"/>
          </p:cNvPicPr>
          <p:nvPr/>
        </p:nvPicPr>
        <p:blipFill rotWithShape="1">
          <a:blip r:embed="rId2"/>
          <a:srcRect l="35309" r="25836" b="-1"/>
          <a:stretch/>
        </p:blipFill>
        <p:spPr>
          <a:xfrm>
            <a:off x="457199" y="2174875"/>
            <a:ext cx="7898235" cy="3951288"/>
          </a:xfrm>
          <a:prstGeom prst="rect">
            <a:avLst/>
          </a:prstGeom>
          <a:noFill/>
        </p:spPr>
      </p:pic>
      <p:sp>
        <p:nvSpPr>
          <p:cNvPr id="2" name="Text Placeholder 1">
            <a:extLst>
              <a:ext uri="{FF2B5EF4-FFF2-40B4-BE49-F238E27FC236}">
                <a16:creationId xmlns:a16="http://schemas.microsoft.com/office/drawing/2014/main" id="{36A80A68-6C96-4A29-9AA6-B2E6A05132D3}"/>
              </a:ext>
            </a:extLst>
          </p:cNvPr>
          <p:cNvSpPr>
            <a:spLocks noGrp="1"/>
          </p:cNvSpPr>
          <p:nvPr>
            <p:ph sz="quarter" idx="4"/>
          </p:nvPr>
        </p:nvSpPr>
        <p:spPr>
          <a:xfrm>
            <a:off x="4645026" y="2174875"/>
            <a:ext cx="4041775" cy="3951288"/>
          </a:xfrm>
        </p:spPr>
        <p:txBody>
          <a:bodyPr>
            <a:normAutofit/>
          </a:bodyPr>
          <a:lstStyle/>
          <a:p>
            <a:endParaRPr lang="en-GB" b="1" dirty="0"/>
          </a:p>
          <a:p>
            <a:endParaRPr lang="en-GB" dirty="0"/>
          </a:p>
          <a:p>
            <a:endParaRPr lang="en-GB" dirty="0"/>
          </a:p>
          <a:p>
            <a:pPr marL="342900" indent="-342900">
              <a:buFont typeface="Wingdings" panose="05000000000000000000" pitchFamily="2" charset="2"/>
              <a:buChar char="v"/>
            </a:pPr>
            <a:endParaRPr lang="en-GB" dirty="0"/>
          </a:p>
          <a:p>
            <a:endParaRPr lang="en-GB" dirty="0"/>
          </a:p>
        </p:txBody>
      </p:sp>
    </p:spTree>
    <p:extLst>
      <p:ext uri="{BB962C8B-B14F-4D97-AF65-F5344CB8AC3E}">
        <p14:creationId xmlns:p14="http://schemas.microsoft.com/office/powerpoint/2010/main" val="35164254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628F-120D-41E8-B487-E463AFBE5595}"/>
              </a:ext>
            </a:extLst>
          </p:cNvPr>
          <p:cNvSpPr>
            <a:spLocks noGrp="1"/>
          </p:cNvSpPr>
          <p:nvPr>
            <p:ph type="title"/>
          </p:nvPr>
        </p:nvSpPr>
        <p:spPr/>
        <p:txBody>
          <a:bodyPr/>
          <a:lstStyle/>
          <a:p>
            <a:r>
              <a:rPr lang="en-GB"/>
              <a:t>Live Event Sound and Lights Phases</a:t>
            </a:r>
            <a:endParaRPr lang="en-GB" dirty="0"/>
          </a:p>
        </p:txBody>
      </p:sp>
      <p:pic>
        <p:nvPicPr>
          <p:cNvPr id="4" name="Content Placeholder 3">
            <a:extLst>
              <a:ext uri="{FF2B5EF4-FFF2-40B4-BE49-F238E27FC236}">
                <a16:creationId xmlns:a16="http://schemas.microsoft.com/office/drawing/2014/main" id="{F656085B-9CDC-4528-A63C-299E677610C3}"/>
              </a:ext>
            </a:extLst>
          </p:cNvPr>
          <p:cNvPicPr>
            <a:picLocks noGrp="1"/>
          </p:cNvPicPr>
          <p:nvPr>
            <p:ph idx="1"/>
          </p:nvPr>
        </p:nvPicPr>
        <p:blipFill>
          <a:blip r:embed="rId2"/>
          <a:srcRect/>
          <a:stretch>
            <a:fillRect/>
          </a:stretch>
        </p:blipFill>
        <p:spPr>
          <a:xfrm>
            <a:off x="457200" y="1972617"/>
            <a:ext cx="8229600" cy="3487442"/>
          </a:xfrm>
        </p:spPr>
      </p:pic>
    </p:spTree>
    <p:extLst>
      <p:ext uri="{BB962C8B-B14F-4D97-AF65-F5344CB8AC3E}">
        <p14:creationId xmlns:p14="http://schemas.microsoft.com/office/powerpoint/2010/main" val="323816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444F-5FD5-4530-A705-D43CF6570FDE}"/>
              </a:ext>
            </a:extLst>
          </p:cNvPr>
          <p:cNvSpPr>
            <a:spLocks noGrp="1"/>
          </p:cNvSpPr>
          <p:nvPr>
            <p:ph type="title"/>
          </p:nvPr>
        </p:nvSpPr>
        <p:spPr/>
        <p:txBody>
          <a:bodyPr/>
          <a:lstStyle/>
          <a:p>
            <a:pPr>
              <a:lnSpc>
                <a:spcPct val="150000"/>
              </a:lnSpc>
              <a:spcBef>
                <a:spcPts val="600"/>
              </a:spcBef>
              <a:spcAft>
                <a:spcPts val="600"/>
              </a:spcAft>
            </a:pPr>
            <a:r>
              <a:rPr lang="en-GB" sz="3200" b="1" dirty="0">
                <a:effectLst>
                  <a:outerShdw blurRad="38100" dist="38100" dir="2700000" algn="tl">
                    <a:srgbClr val="000000">
                      <a:alpha val="43137"/>
                    </a:srgbClr>
                  </a:outerShdw>
                </a:effectLst>
                <a:latin typeface="Times New Roman Bold" panose="02020803070505020304" pitchFamily="18" charset="0"/>
                <a:ea typeface="Times" panose="02020603050405020304" pitchFamily="18" charset="0"/>
                <a:cs typeface="Times New Roman" panose="02020603050405020304" pitchFamily="18" charset="0"/>
              </a:rPr>
              <a:t>Summary</a:t>
            </a:r>
            <a:br>
              <a:rPr lang="en-GB" b="1" cap="all" dirty="0">
                <a:latin typeface="Times New Roman Bold" panose="02020803070505020304" pitchFamily="18" charset="0"/>
                <a:ea typeface="Times"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C2F1C4E-9CF2-45F6-A158-BE0E8CB585EA}"/>
              </a:ext>
            </a:extLst>
          </p:cNvPr>
          <p:cNvSpPr>
            <a:spLocks noGrp="1"/>
          </p:cNvSpPr>
          <p:nvPr>
            <p:ph idx="1"/>
          </p:nvPr>
        </p:nvSpPr>
        <p:spPr>
          <a:xfrm>
            <a:off x="457200" y="1808793"/>
            <a:ext cx="8229600" cy="4383414"/>
          </a:xfrm>
        </p:spPr>
        <p:txBody>
          <a:bodyPr/>
          <a:lstStyle/>
          <a:p>
            <a:r>
              <a:rPr lang="en-GB" dirty="0"/>
              <a:t>The responsibility of the production team to verify that all staging, lighting, sound system, videos screens, wireless communication, power distribution and all other key technical equipment able to deliver to high quality to enhance the experience of event attendees. </a:t>
            </a:r>
          </a:p>
          <a:p>
            <a:r>
              <a:rPr lang="en-GB" dirty="0"/>
              <a:t>It is important contractors and suppliers should have safety records of lighting that are being provided for the event and it is responsibility of the event organisers to check, if the lightings that are being installed conform to regulations. </a:t>
            </a:r>
          </a:p>
          <a:p>
            <a:r>
              <a:rPr lang="en-GB" dirty="0"/>
              <a:t>All electrical equipment brought to onsite by the contractors should be meet the safety stand-</a:t>
            </a:r>
            <a:r>
              <a:rPr lang="en-GB" dirty="0" err="1"/>
              <a:t>ards</a:t>
            </a:r>
            <a:r>
              <a:rPr lang="en-GB" dirty="0"/>
              <a:t> and are in good condition. </a:t>
            </a:r>
          </a:p>
        </p:txBody>
      </p:sp>
    </p:spTree>
    <p:extLst>
      <p:ext uri="{BB962C8B-B14F-4D97-AF65-F5344CB8AC3E}">
        <p14:creationId xmlns:p14="http://schemas.microsoft.com/office/powerpoint/2010/main" val="305833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5794"/>
            <a:ext cx="8229600" cy="1280452"/>
          </a:xfrm>
        </p:spPr>
        <p:txBody>
          <a:bodyPr/>
          <a:lstStyle/>
          <a:p>
            <a:pPr algn="ctr"/>
            <a:r>
              <a:rPr lang="en-GB" sz="3200" b="1" dirty="0">
                <a:effectLst>
                  <a:outerShdw blurRad="38100" dist="38100" dir="2700000" algn="tl">
                    <a:srgbClr val="000000">
                      <a:alpha val="43137"/>
                    </a:srgbClr>
                  </a:outerShdw>
                </a:effectLst>
              </a:rPr>
              <a:t>Chapter 10 </a:t>
            </a:r>
            <a:br>
              <a:rPr lang="en-GB" sz="3200" b="1" dirty="0">
                <a:effectLst>
                  <a:outerShdw blurRad="38100" dist="38100" dir="2700000" algn="tl">
                    <a:srgbClr val="000000">
                      <a:alpha val="43137"/>
                    </a:srgbClr>
                  </a:outerShdw>
                </a:effectLst>
              </a:rPr>
            </a:br>
            <a:r>
              <a:rPr lang="en-GB" sz="2400" b="1" dirty="0">
                <a:effectLst>
                  <a:outerShdw blurRad="38100" dist="38100" dir="2700000" algn="tl">
                    <a:srgbClr val="000000">
                      <a:alpha val="43137"/>
                    </a:srgbClr>
                  </a:outerShdw>
                </a:effectLst>
              </a:rPr>
              <a:t>Marketing Process, Communications And Public Relations </a:t>
            </a:r>
            <a:br>
              <a:rPr lang="en-GB" sz="3200" dirty="0">
                <a:effectLst>
                  <a:outerShdw blurRad="38100" dist="38100" dir="2700000" algn="tl">
                    <a:srgbClr val="000000">
                      <a:alpha val="43137"/>
                    </a:srgbClr>
                  </a:outerShdw>
                </a:effectLst>
              </a:rPr>
            </a:br>
            <a:br>
              <a:rPr lang="en-GB" sz="3200" dirty="0">
                <a:effectLst>
                  <a:outerShdw blurRad="38100" dist="38100" dir="2700000" algn="tl">
                    <a:srgbClr val="000000">
                      <a:alpha val="43137"/>
                    </a:srgbClr>
                  </a:outerShdw>
                </a:effectLst>
              </a:rPr>
            </a:br>
            <a:endParaRPr lang="en-GB" sz="32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2130804"/>
            <a:ext cx="8229600" cy="3791824"/>
          </a:xfrm>
        </p:spPr>
        <p:txBody>
          <a:bodyPr/>
          <a:lstStyle/>
          <a:p>
            <a:pPr marL="0" indent="0">
              <a:buNone/>
            </a:pPr>
            <a:r>
              <a:rPr lang="en-GB" dirty="0"/>
              <a:t>These are some bullet points:</a:t>
            </a:r>
          </a:p>
          <a:p>
            <a:pPr algn="just"/>
            <a:r>
              <a:rPr lang="en-GB" dirty="0"/>
              <a:t>The focus will be upon positioning an event favourably in the mind of its target market in order to ensure long-term success.</a:t>
            </a:r>
          </a:p>
          <a:p>
            <a:pPr algn="just"/>
            <a:r>
              <a:rPr lang="en-GB" dirty="0"/>
              <a:t>The chapter look at the marketing concepts and marketing research in relation to events. </a:t>
            </a:r>
          </a:p>
          <a:p>
            <a:pPr algn="just"/>
            <a:r>
              <a:rPr lang="en-GB" dirty="0"/>
              <a:t>The chapter will then examine the behaviour of consumers and how they can be segmented. </a:t>
            </a:r>
          </a:p>
          <a:p>
            <a:pPr algn="just"/>
            <a:r>
              <a:rPr lang="en-GB" dirty="0"/>
              <a:t>A detailed discussion follow on the marketing mix and its constituents: product, price, place and promotion, as applied to events. </a:t>
            </a:r>
          </a:p>
        </p:txBody>
      </p:sp>
    </p:spTree>
    <p:extLst>
      <p:ext uri="{BB962C8B-B14F-4D97-AF65-F5344CB8AC3E}">
        <p14:creationId xmlns:p14="http://schemas.microsoft.com/office/powerpoint/2010/main" val="420753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8FD8-89D6-40FD-A0E5-7D8D940A9B47}"/>
              </a:ext>
            </a:extLst>
          </p:cNvPr>
          <p:cNvSpPr>
            <a:spLocks noGrp="1"/>
          </p:cNvSpPr>
          <p:nvPr>
            <p:ph type="title"/>
          </p:nvPr>
        </p:nvSpPr>
        <p:spPr/>
        <p:txBody>
          <a:bodyPr/>
          <a:lstStyle/>
          <a:p>
            <a:pPr algn="ctr"/>
            <a:r>
              <a:rPr lang="en-GB" sz="2800" b="1" dirty="0">
                <a:effectLst>
                  <a:outerShdw blurRad="38100" dist="38100" dir="2700000" algn="tl">
                    <a:srgbClr val="000000">
                      <a:alpha val="43137"/>
                    </a:srgbClr>
                  </a:outerShdw>
                </a:effectLst>
              </a:rPr>
              <a:t>Application of the Marketing Concept to Events</a:t>
            </a:r>
          </a:p>
        </p:txBody>
      </p:sp>
      <p:sp>
        <p:nvSpPr>
          <p:cNvPr id="3" name="Content Placeholder 2">
            <a:extLst>
              <a:ext uri="{FF2B5EF4-FFF2-40B4-BE49-F238E27FC236}">
                <a16:creationId xmlns:a16="http://schemas.microsoft.com/office/drawing/2014/main" id="{AA343BEF-CB97-48D4-900F-ACF2CE7F7C91}"/>
              </a:ext>
            </a:extLst>
          </p:cNvPr>
          <p:cNvSpPr>
            <a:spLocks noGrp="1"/>
          </p:cNvSpPr>
          <p:nvPr>
            <p:ph idx="1"/>
          </p:nvPr>
        </p:nvSpPr>
        <p:spPr/>
        <p:txBody>
          <a:bodyPr/>
          <a:lstStyle/>
          <a:p>
            <a:pPr marL="0" indent="0">
              <a:buNone/>
            </a:pPr>
            <a:r>
              <a:rPr lang="en-GB" dirty="0"/>
              <a:t>There have been numerous definitions of marketing and no single definition is correct. Below are just a few of the definitions which have been used.</a:t>
            </a:r>
          </a:p>
          <a:p>
            <a:pPr marL="457200" lvl="1" indent="0">
              <a:buNone/>
            </a:pPr>
            <a:r>
              <a:rPr lang="en-GB" sz="2400" dirty="0">
                <a:solidFill>
                  <a:srgbClr val="7030A0"/>
                </a:solidFill>
                <a:effectLst>
                  <a:outerShdw blurRad="38100" dist="38100" dir="2700000" algn="tl">
                    <a:srgbClr val="000000">
                      <a:alpha val="43137"/>
                    </a:srgbClr>
                  </a:outerShdw>
                </a:effectLst>
              </a:rPr>
              <a:t>The process by which companies create value for customers and build strong customer relationships in order to capture value from customers in return. (Kotler and Armstrong, 2014: 27)</a:t>
            </a:r>
          </a:p>
          <a:p>
            <a:pPr marL="457200" lvl="1" indent="0">
              <a:buNone/>
            </a:pPr>
            <a:r>
              <a:rPr lang="en-GB" sz="2400" dirty="0">
                <a:solidFill>
                  <a:srgbClr val="7030A0"/>
                </a:solidFill>
                <a:effectLst>
                  <a:outerShdw blurRad="38100" dist="38100" dir="2700000" algn="tl">
                    <a:srgbClr val="000000">
                      <a:alpha val="43137"/>
                    </a:srgbClr>
                  </a:outerShdw>
                </a:effectLst>
              </a:rPr>
              <a:t>Marketing is the achievement of corporate goals through meeting and exceeding customer needs better than the competition. (Jobber and Chadwick, 2019: 8)</a:t>
            </a:r>
          </a:p>
          <a:p>
            <a:endParaRPr lang="en-GB" dirty="0"/>
          </a:p>
        </p:txBody>
      </p:sp>
    </p:spTree>
    <p:extLst>
      <p:ext uri="{BB962C8B-B14F-4D97-AF65-F5344CB8AC3E}">
        <p14:creationId xmlns:p14="http://schemas.microsoft.com/office/powerpoint/2010/main" val="74330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40F8-3C69-4227-9C40-69A089D11C3B}"/>
              </a:ext>
            </a:extLst>
          </p:cNvPr>
          <p:cNvSpPr>
            <a:spLocks noGrp="1"/>
          </p:cNvSpPr>
          <p:nvPr>
            <p:ph type="title"/>
          </p:nvPr>
        </p:nvSpPr>
        <p:spPr>
          <a:xfrm>
            <a:off x="457201" y="273050"/>
            <a:ext cx="3008313" cy="1162050"/>
          </a:xfrm>
        </p:spPr>
        <p:txBody>
          <a:bodyPr>
            <a:normAutofit/>
          </a:bodyPr>
          <a:lstStyle/>
          <a:p>
            <a:pPr>
              <a:spcAft>
                <a:spcPts val="800"/>
              </a:spcAft>
            </a:pPr>
            <a:br>
              <a:rPr lang="en-GB"/>
            </a:br>
            <a:endParaRPr lang="en-GB"/>
          </a:p>
        </p:txBody>
      </p:sp>
      <p:sp>
        <p:nvSpPr>
          <p:cNvPr id="25" name="Content Placeholder 3">
            <a:extLst>
              <a:ext uri="{FF2B5EF4-FFF2-40B4-BE49-F238E27FC236}">
                <a16:creationId xmlns:a16="http://schemas.microsoft.com/office/drawing/2014/main" id="{4F906A7B-CB53-4B4C-8452-4B6CC8A6B249}"/>
              </a:ext>
            </a:extLst>
          </p:cNvPr>
          <p:cNvSpPr>
            <a:spLocks noGrp="1"/>
          </p:cNvSpPr>
          <p:nvPr>
            <p:ph idx="1"/>
          </p:nvPr>
        </p:nvSpPr>
        <p:spPr>
          <a:xfrm>
            <a:off x="3465514" y="1300294"/>
            <a:ext cx="5221286" cy="5159229"/>
          </a:xfrm>
        </p:spPr>
        <p:txBody>
          <a:bodyPr>
            <a:normAutofit lnSpcReduction="10000"/>
          </a:bodyPr>
          <a:lstStyle/>
          <a:p>
            <a:pPr lvl="0">
              <a:lnSpc>
                <a:spcPct val="90000"/>
              </a:lnSpc>
              <a:spcBef>
                <a:spcPts val="600"/>
              </a:spcBef>
              <a:spcAft>
                <a:spcPts val="600"/>
              </a:spcAft>
              <a:buFont typeface="Symbol" panose="05050102010706020507" pitchFamily="18" charset="2"/>
              <a:buChar char=""/>
            </a:pPr>
            <a:r>
              <a:rPr lang="en-US" sz="1700" dirty="0" err="1">
                <a:effectLst>
                  <a:outerShdw blurRad="38100" dist="38100" dir="2700000" algn="tl">
                    <a:srgbClr val="000000">
                      <a:alpha val="43137"/>
                    </a:srgbClr>
                  </a:outerShdw>
                </a:effectLst>
              </a:rPr>
              <a:t>Analyse</a:t>
            </a:r>
            <a:r>
              <a:rPr lang="en-US" sz="1700" dirty="0">
                <a:effectLst>
                  <a:outerShdw blurRad="38100" dist="38100" dir="2700000" algn="tl">
                    <a:srgbClr val="000000">
                      <a:alpha val="43137"/>
                    </a:srgbClr>
                  </a:outerShdw>
                </a:effectLst>
              </a:rPr>
              <a:t> the target market to establish appropriate event components, or products.</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Establish what other competitive events could satisfy similar needs, in order to ensure their event has a unique selling proposition.</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Predict how many people will attend the event.</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Predict at what time people will come to the event.</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Estimate what price they will be willing to pay to attend the event.</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Decide on the type and quantity of promotional activities needed to inform and attract the target market to the event.</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Decide how the tickets to the event can reach the target market.</a:t>
            </a:r>
            <a:endParaRPr lang="en-GB" sz="1700" dirty="0">
              <a:effectLst>
                <a:outerShdw blurRad="38100" dist="38100" dir="2700000" algn="tl">
                  <a:srgbClr val="000000">
                    <a:alpha val="43137"/>
                  </a:srgbClr>
                </a:outerShdw>
              </a:effectLst>
            </a:endParaRPr>
          </a:p>
          <a:p>
            <a:pPr lvl="0">
              <a:lnSpc>
                <a:spcPct val="90000"/>
              </a:lnSpc>
              <a:spcBef>
                <a:spcPts val="600"/>
              </a:spcBef>
              <a:spcAft>
                <a:spcPts val="600"/>
              </a:spcAft>
              <a:buFont typeface="Symbol" panose="05050102010706020507" pitchFamily="18" charset="2"/>
              <a:buChar char=""/>
            </a:pPr>
            <a:r>
              <a:rPr lang="en-US" sz="1700" dirty="0">
                <a:effectLst>
                  <a:outerShdw blurRad="38100" dist="38100" dir="2700000" algn="tl">
                    <a:srgbClr val="000000">
                      <a:alpha val="43137"/>
                    </a:srgbClr>
                  </a:outerShdw>
                </a:effectLst>
              </a:rPr>
              <a:t>Establish the degree of success for marketing events.</a:t>
            </a:r>
            <a:endParaRPr lang="en-GB" sz="1700" dirty="0">
              <a:effectLst>
                <a:outerShdw blurRad="38100" dist="38100" dir="2700000" algn="tl">
                  <a:srgbClr val="000000">
                    <a:alpha val="43137"/>
                  </a:srgbClr>
                </a:outerShdw>
              </a:effectLst>
            </a:endParaRPr>
          </a:p>
          <a:p>
            <a:pPr>
              <a:lnSpc>
                <a:spcPct val="90000"/>
              </a:lnSpc>
            </a:pPr>
            <a:endParaRPr lang="en-GB" sz="1700" dirty="0"/>
          </a:p>
        </p:txBody>
      </p:sp>
      <p:sp>
        <p:nvSpPr>
          <p:cNvPr id="28" name="Text Placeholder 3">
            <a:extLst>
              <a:ext uri="{FF2B5EF4-FFF2-40B4-BE49-F238E27FC236}">
                <a16:creationId xmlns:a16="http://schemas.microsoft.com/office/drawing/2014/main" id="{91CBF884-9B05-41E5-9B85-CD6559B88D46}"/>
              </a:ext>
            </a:extLst>
          </p:cNvPr>
          <p:cNvSpPr>
            <a:spLocks noGrp="1"/>
          </p:cNvSpPr>
          <p:nvPr>
            <p:ph type="body" sz="half" idx="2"/>
          </p:nvPr>
        </p:nvSpPr>
        <p:spPr>
          <a:xfrm>
            <a:off x="457202" y="1435102"/>
            <a:ext cx="2755782" cy="4691063"/>
          </a:xfrm>
        </p:spPr>
        <p:txBody>
          <a:bodyPr/>
          <a:lstStyle/>
          <a:p>
            <a:r>
              <a:rPr lang="en-GB" sz="2000" b="1" dirty="0">
                <a:ln w="0"/>
                <a:effectLst>
                  <a:outerShdw blurRad="38100" dist="19050" dir="2700000" algn="tl" rotWithShape="0">
                    <a:schemeClr val="dk1">
                      <a:alpha val="40000"/>
                    </a:schemeClr>
                  </a:outerShdw>
                </a:effectLst>
              </a:rPr>
              <a:t>Marketing activities that an event manager should undertake to produce a successful event or festival:</a:t>
            </a:r>
            <a:endParaRPr lang="en-US" sz="2000" b="1" dirty="0">
              <a:ln w="0"/>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93A6226F-9F15-4218-A78F-B61E5C650790}"/>
              </a:ext>
            </a:extLst>
          </p:cNvPr>
          <p:cNvSpPr/>
          <p:nvPr/>
        </p:nvSpPr>
        <p:spPr>
          <a:xfrm>
            <a:off x="369115" y="398477"/>
            <a:ext cx="8317684" cy="523220"/>
          </a:xfrm>
          <a:prstGeom prst="rect">
            <a:avLst/>
          </a:prstGeom>
        </p:spPr>
        <p:txBody>
          <a:bodyPr wrap="square">
            <a:spAutoFit/>
          </a:bodyPr>
          <a:lstStyle/>
          <a:p>
            <a:r>
              <a:rPr lang="en-GB" sz="2800" b="1" dirty="0">
                <a:solidFill>
                  <a:srgbClr val="000000"/>
                </a:solidFill>
                <a:effectLst>
                  <a:outerShdw blurRad="38100" dist="38100" dir="2700000" algn="tl">
                    <a:srgbClr val="000000">
                      <a:alpha val="43137"/>
                    </a:srgbClr>
                  </a:outerShdw>
                </a:effectLst>
                <a:latin typeface="Arial"/>
                <a:ea typeface="+mj-ea"/>
                <a:cs typeface="+mj-cs"/>
              </a:rPr>
              <a:t>Application of the Marketing Concept to Events</a:t>
            </a:r>
            <a:endParaRPr lang="en-GB" dirty="0"/>
          </a:p>
        </p:txBody>
      </p:sp>
    </p:spTree>
    <p:extLst>
      <p:ext uri="{BB962C8B-B14F-4D97-AF65-F5344CB8AC3E}">
        <p14:creationId xmlns:p14="http://schemas.microsoft.com/office/powerpoint/2010/main" val="34695604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8E2C-E3B6-4DF6-BFC2-F0B43B9F742E}"/>
              </a:ext>
            </a:extLst>
          </p:cNvPr>
          <p:cNvSpPr>
            <a:spLocks noGrp="1"/>
          </p:cNvSpPr>
          <p:nvPr>
            <p:ph type="title"/>
          </p:nvPr>
        </p:nvSpPr>
        <p:spPr>
          <a:xfrm>
            <a:off x="457200" y="274638"/>
            <a:ext cx="8229600" cy="1084379"/>
          </a:xfrm>
        </p:spPr>
        <p:txBody>
          <a:bodyPr>
            <a:normAutofit/>
          </a:bodyPr>
          <a:lstStyle/>
          <a:p>
            <a:r>
              <a:rPr lang="en-GB" sz="3200" b="1" dirty="0">
                <a:solidFill>
                  <a:srgbClr val="000000"/>
                </a:solidFill>
                <a:effectLst>
                  <a:outerShdw blurRad="38100" dist="38100" dir="2700000" algn="tl">
                    <a:srgbClr val="000000">
                      <a:alpha val="43137"/>
                    </a:srgbClr>
                  </a:outerShdw>
                </a:effectLst>
              </a:rPr>
              <a:t>Crowd Management </a:t>
            </a:r>
          </a:p>
        </p:txBody>
      </p:sp>
      <p:graphicFrame>
        <p:nvGraphicFramePr>
          <p:cNvPr id="13" name="Content Placeholder 2">
            <a:extLst>
              <a:ext uri="{FF2B5EF4-FFF2-40B4-BE49-F238E27FC236}">
                <a16:creationId xmlns:a16="http://schemas.microsoft.com/office/drawing/2014/main" id="{F9841C4A-9BF7-435D-83E7-239E0D479BF0}"/>
              </a:ext>
            </a:extLst>
          </p:cNvPr>
          <p:cNvGraphicFramePr/>
          <p:nvPr>
            <p:extLst>
              <p:ext uri="{D42A27DB-BD31-4B8C-83A1-F6EECF244321}">
                <p14:modId xmlns:p14="http://schemas.microsoft.com/office/powerpoint/2010/main" val="1717689665"/>
              </p:ext>
            </p:extLst>
          </p:nvPr>
        </p:nvGraphicFramePr>
        <p:xfrm>
          <a:off x="457199" y="1686187"/>
          <a:ext cx="7915014" cy="419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038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45C9-8A75-4DDF-A365-829E5D790285}"/>
              </a:ext>
            </a:extLst>
          </p:cNvPr>
          <p:cNvSpPr>
            <a:spLocks noGrp="1"/>
          </p:cNvSpPr>
          <p:nvPr>
            <p:ph type="title"/>
          </p:nvPr>
        </p:nvSpPr>
        <p:spPr>
          <a:xfrm>
            <a:off x="457200" y="469784"/>
            <a:ext cx="8229600" cy="822122"/>
          </a:xfrm>
        </p:spPr>
        <p:txBody>
          <a:bodyPr/>
          <a:lstStyle/>
          <a:p>
            <a:r>
              <a:rPr lang="en-GB"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Guidelines to Manage the Crowd </a:t>
            </a:r>
            <a:endParaRPr lang="en-GB" dirty="0"/>
          </a:p>
        </p:txBody>
      </p:sp>
      <p:sp>
        <p:nvSpPr>
          <p:cNvPr id="3" name="Content Placeholder 2">
            <a:extLst>
              <a:ext uri="{FF2B5EF4-FFF2-40B4-BE49-F238E27FC236}">
                <a16:creationId xmlns:a16="http://schemas.microsoft.com/office/drawing/2014/main" id="{60DA78BB-9587-4CDC-9478-111A8F0383AC}"/>
              </a:ext>
            </a:extLst>
          </p:cNvPr>
          <p:cNvSpPr>
            <a:spLocks noGrp="1"/>
          </p:cNvSpPr>
          <p:nvPr>
            <p:ph idx="1"/>
          </p:nvPr>
        </p:nvSpPr>
        <p:spPr>
          <a:xfrm>
            <a:off x="457200" y="1291907"/>
            <a:ext cx="8229600" cy="5159228"/>
          </a:xfrm>
        </p:spPr>
        <p:txBody>
          <a:bodyPr/>
          <a:lstStyle/>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The owner of the venue where you are proposing to hold your event.</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Transport operators and/or management of nearby transport hubs.</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Management of adjoining or adjacent public venues.</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Others providing services for the event (</a:t>
            </a:r>
            <a:r>
              <a:rPr lang="en-GB" sz="2400" b="1" i="1" dirty="0" err="1">
                <a:latin typeface="Times New Roman" panose="02020603050405020304" pitchFamily="18" charset="0"/>
                <a:ea typeface="Calibri" panose="020F0502020204030204" pitchFamily="34" charset="0"/>
                <a:cs typeface="Times New Roman" panose="02020603050405020304" pitchFamily="18" charset="0"/>
              </a:rPr>
              <a:t>eg</a:t>
            </a:r>
            <a:r>
              <a:rPr lang="en-GB" sz="2400" b="1" i="1" dirty="0">
                <a:latin typeface="Times New Roman" panose="02020603050405020304" pitchFamily="18" charset="0"/>
                <a:ea typeface="Calibri" panose="020F0502020204030204" pitchFamily="34" charset="0"/>
                <a:cs typeface="Times New Roman" panose="02020603050405020304" pitchFamily="18" charset="0"/>
              </a:rPr>
              <a:t> security, stewarding, first-aid and welfare organisations, safety officers, merchandising, construction and technical staff).</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Local residents or their representatives, particularly if you are organising an event such as a carnival parade that goes through their residential area.</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marL="457200" indent="0" algn="just">
              <a:spcAft>
                <a:spcPts val="800"/>
              </a:spcAft>
              <a:buNone/>
            </a:pPr>
            <a:r>
              <a:rPr lang="en-GB" sz="1800" u="sng" dirty="0">
                <a:solidFill>
                  <a:srgbClr val="0563C1"/>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https://www.hse.gov.uk/event-safety/crowd-management-work-with-others.htm</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5357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9BAF-0B76-4E1B-9126-2C4D5B88AB67}"/>
              </a:ext>
            </a:extLst>
          </p:cNvPr>
          <p:cNvSpPr>
            <a:spLocks noGrp="1"/>
          </p:cNvSpPr>
          <p:nvPr>
            <p:ph type="title"/>
          </p:nvPr>
        </p:nvSpPr>
        <p:spPr/>
        <p:txBody>
          <a:bodyPr/>
          <a:lstStyle/>
          <a:p>
            <a:r>
              <a:rPr lang="en-GB" sz="3200" b="1" dirty="0">
                <a:effectLst>
                  <a:outerShdw blurRad="38100" dist="38100" dir="2700000" algn="tl">
                    <a:srgbClr val="000000">
                      <a:alpha val="43137"/>
                    </a:srgbClr>
                  </a:outerShdw>
                </a:effectLst>
              </a:rPr>
              <a:t>Live Events Health and Safety Standards</a:t>
            </a:r>
          </a:p>
        </p:txBody>
      </p:sp>
      <p:sp>
        <p:nvSpPr>
          <p:cNvPr id="3" name="Content Placeholder 2">
            <a:extLst>
              <a:ext uri="{FF2B5EF4-FFF2-40B4-BE49-F238E27FC236}">
                <a16:creationId xmlns:a16="http://schemas.microsoft.com/office/drawing/2014/main" id="{311AD72D-C90F-47A5-A05F-A44021191770}"/>
              </a:ext>
            </a:extLst>
          </p:cNvPr>
          <p:cNvSpPr>
            <a:spLocks noGrp="1"/>
          </p:cNvSpPr>
          <p:nvPr>
            <p:ph idx="1"/>
          </p:nvPr>
        </p:nvSpPr>
        <p:spPr>
          <a:xfrm>
            <a:off x="457200" y="1808792"/>
            <a:ext cx="8229600" cy="4491339"/>
          </a:xfrm>
        </p:spPr>
        <p:txBody>
          <a:bodyPr/>
          <a:lstStyle/>
          <a:p>
            <a:pPr marL="0" indent="0" algn="just">
              <a:buNone/>
            </a:pPr>
            <a:r>
              <a:rPr lang="en-GB" dirty="0"/>
              <a:t>Production management team responsible for health and safety standards are met according to following UK and European regulations.</a:t>
            </a:r>
          </a:p>
          <a:p>
            <a:pPr algn="just"/>
            <a:endParaRPr lang="en-GB" dirty="0"/>
          </a:p>
          <a:p>
            <a:pPr lvl="1" algn="just"/>
            <a:r>
              <a:rPr lang="en-GB" sz="2200" dirty="0">
                <a:effectLst>
                  <a:outerShdw blurRad="38100" dist="38100" dir="2700000" algn="tl">
                    <a:srgbClr val="000000">
                      <a:alpha val="43137"/>
                    </a:srgbClr>
                  </a:outerShdw>
                </a:effectLst>
              </a:rPr>
              <a:t>The Health Protection (Coronavirus, Restrictions) (England) (No. 3) Regulations 2020 </a:t>
            </a:r>
          </a:p>
          <a:p>
            <a:pPr lvl="1" algn="just"/>
            <a:r>
              <a:rPr lang="en-GB" sz="2200" dirty="0">
                <a:effectLst>
                  <a:outerShdw blurRad="38100" dist="38100" dir="2700000" algn="tl">
                    <a:srgbClr val="000000">
                      <a:alpha val="43137"/>
                    </a:srgbClr>
                  </a:outerShdw>
                </a:effectLst>
              </a:rPr>
              <a:t>Control of Major Accident Hazards (COMAH) Regulations 2015</a:t>
            </a:r>
          </a:p>
          <a:p>
            <a:pPr lvl="1" algn="just"/>
            <a:r>
              <a:rPr lang="en-GB" sz="2200" dirty="0">
                <a:effectLst>
                  <a:outerShdw blurRad="38100" dist="38100" dir="2700000" algn="tl">
                    <a:srgbClr val="000000">
                      <a:alpha val="43137"/>
                    </a:srgbClr>
                  </a:outerShdw>
                </a:effectLst>
              </a:rPr>
              <a:t>Licensing Act 2003</a:t>
            </a:r>
          </a:p>
          <a:p>
            <a:pPr lvl="1" algn="just"/>
            <a:r>
              <a:rPr lang="en-GB" sz="2200" dirty="0">
                <a:effectLst>
                  <a:outerShdw blurRad="38100" dist="38100" dir="2700000" algn="tl">
                    <a:srgbClr val="000000">
                      <a:alpha val="43137"/>
                    </a:srgbClr>
                  </a:outerShdw>
                </a:effectLst>
              </a:rPr>
              <a:t>Management of Health and Safety at Work Regulations 1999</a:t>
            </a:r>
          </a:p>
          <a:p>
            <a:pPr lvl="1" algn="just"/>
            <a:r>
              <a:rPr lang="en-GB" sz="2200" dirty="0">
                <a:effectLst>
                  <a:outerShdw blurRad="38100" dist="38100" dir="2700000" algn="tl">
                    <a:srgbClr val="000000">
                      <a:alpha val="43137"/>
                    </a:srgbClr>
                  </a:outerShdw>
                </a:effectLst>
              </a:rPr>
              <a:t>Health and Safety at Work Act 1974 (HSWA)</a:t>
            </a:r>
          </a:p>
          <a:p>
            <a:endParaRPr lang="en-GB" dirty="0"/>
          </a:p>
        </p:txBody>
      </p:sp>
    </p:spTree>
    <p:extLst>
      <p:ext uri="{BB962C8B-B14F-4D97-AF65-F5344CB8AC3E}">
        <p14:creationId xmlns:p14="http://schemas.microsoft.com/office/powerpoint/2010/main" val="420026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2970-1D98-4FA3-9967-943BA16487DE}"/>
              </a:ext>
            </a:extLst>
          </p:cNvPr>
          <p:cNvSpPr>
            <a:spLocks noGrp="1"/>
          </p:cNvSpPr>
          <p:nvPr>
            <p:ph type="title"/>
          </p:nvPr>
        </p:nvSpPr>
        <p:spPr>
          <a:xfrm>
            <a:off x="457200" y="665793"/>
            <a:ext cx="8229600" cy="1053950"/>
          </a:xfrm>
        </p:spPr>
        <p:txBody>
          <a:bodyPr/>
          <a:lstStyle/>
          <a:p>
            <a:pPr algn="ctr"/>
            <a:r>
              <a:rPr lang="en-GB" sz="3200" b="1" dirty="0">
                <a:effectLst>
                  <a:outerShdw blurRad="38100" dist="38100" dir="2700000" algn="tl">
                    <a:srgbClr val="000000">
                      <a:alpha val="43137"/>
                    </a:srgbClr>
                  </a:outerShdw>
                </a:effectLst>
              </a:rPr>
              <a:t>Event Production Team and Safety Advisory Group (SAG)</a:t>
            </a:r>
          </a:p>
        </p:txBody>
      </p:sp>
      <p:sp>
        <p:nvSpPr>
          <p:cNvPr id="3" name="Content Placeholder 2">
            <a:extLst>
              <a:ext uri="{FF2B5EF4-FFF2-40B4-BE49-F238E27FC236}">
                <a16:creationId xmlns:a16="http://schemas.microsoft.com/office/drawing/2014/main" id="{33287554-1485-4765-847D-3DBB9B3260C5}"/>
              </a:ext>
            </a:extLst>
          </p:cNvPr>
          <p:cNvSpPr>
            <a:spLocks noGrp="1"/>
          </p:cNvSpPr>
          <p:nvPr>
            <p:ph idx="1"/>
          </p:nvPr>
        </p:nvSpPr>
        <p:spPr/>
        <p:txBody>
          <a:bodyPr/>
          <a:lstStyle/>
          <a:p>
            <a:pPr algn="just"/>
            <a:r>
              <a:rPr lang="en-GB" dirty="0"/>
              <a:t>The Health and Safety Executives (HSE) have recommended the event organiser should work with local authority Safety Advisory Group (SAG). </a:t>
            </a:r>
          </a:p>
          <a:p>
            <a:pPr algn="just"/>
            <a:r>
              <a:rPr lang="en-GB" dirty="0"/>
              <a:t>SAGs are set up by the local authority (LA) and made up of representatives from all emergency services, key stakeholders and event organiser. </a:t>
            </a:r>
          </a:p>
          <a:p>
            <a:pPr algn="just"/>
            <a:r>
              <a:rPr lang="en-GB" dirty="0"/>
              <a:t>The SAGs are based within each local authority boundaries.</a:t>
            </a:r>
          </a:p>
          <a:p>
            <a:pPr algn="just"/>
            <a:r>
              <a:rPr lang="en-GB" dirty="0"/>
              <a:t>SAGs help event organisers with the site production, health and safety, planning, security and cooperation and between appropriate agencies.</a:t>
            </a:r>
          </a:p>
        </p:txBody>
      </p:sp>
    </p:spTree>
    <p:extLst>
      <p:ext uri="{BB962C8B-B14F-4D97-AF65-F5344CB8AC3E}">
        <p14:creationId xmlns:p14="http://schemas.microsoft.com/office/powerpoint/2010/main" val="340760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CDFE6-5C08-47C1-8C28-7C7C9213E9D1}"/>
              </a:ext>
            </a:extLst>
          </p:cNvPr>
          <p:cNvSpPr>
            <a:spLocks noGrp="1"/>
          </p:cNvSpPr>
          <p:nvPr>
            <p:ph type="body" sz="quarter" idx="10"/>
          </p:nvPr>
        </p:nvSpPr>
        <p:spPr/>
        <p:txBody>
          <a:bodyPr>
            <a:normAutofit fontScale="77500" lnSpcReduction="20000"/>
          </a:bodyPr>
          <a:lstStyle/>
          <a:p>
            <a:r>
              <a:rPr lang="en-GB" sz="3100" dirty="0"/>
              <a:t>Birmingham local authority Safety Advisory Group (SAG). The SAG is chaired by the local authority. </a:t>
            </a:r>
          </a:p>
          <a:p>
            <a:pPr marL="1085850" lvl="1" indent="-342900">
              <a:buFont typeface="Wingdings" panose="05000000000000000000" pitchFamily="2" charset="2"/>
              <a:buChar char="v"/>
            </a:pPr>
            <a:r>
              <a:rPr lang="en-GB" dirty="0">
                <a:solidFill>
                  <a:srgbClr val="FFFF00"/>
                </a:solidFill>
              </a:rPr>
              <a:t>Local Authority</a:t>
            </a:r>
          </a:p>
          <a:p>
            <a:pPr marL="1085850" lvl="1" indent="-342900">
              <a:buFont typeface="Wingdings" panose="05000000000000000000" pitchFamily="2" charset="2"/>
              <a:buChar char="v"/>
            </a:pPr>
            <a:r>
              <a:rPr lang="en-GB" dirty="0">
                <a:solidFill>
                  <a:srgbClr val="FFFF00"/>
                </a:solidFill>
              </a:rPr>
              <a:t>West Midlands Police Service</a:t>
            </a:r>
          </a:p>
          <a:p>
            <a:pPr marL="1085850" lvl="1" indent="-342900">
              <a:buFont typeface="Wingdings" panose="05000000000000000000" pitchFamily="2" charset="2"/>
              <a:buChar char="v"/>
            </a:pPr>
            <a:r>
              <a:rPr lang="en-GB" dirty="0">
                <a:solidFill>
                  <a:srgbClr val="FFFF00"/>
                </a:solidFill>
              </a:rPr>
              <a:t>West Midlands Fire Service</a:t>
            </a:r>
          </a:p>
          <a:p>
            <a:pPr marL="1085850" lvl="1" indent="-342900">
              <a:buFont typeface="Wingdings" panose="05000000000000000000" pitchFamily="2" charset="2"/>
              <a:buChar char="v"/>
            </a:pPr>
            <a:r>
              <a:rPr lang="en-GB" dirty="0">
                <a:solidFill>
                  <a:srgbClr val="FFFF00"/>
                </a:solidFill>
              </a:rPr>
              <a:t>West Midlands Ambulance Service</a:t>
            </a:r>
          </a:p>
          <a:p>
            <a:pPr marL="1085850" lvl="1" indent="-342900">
              <a:buFont typeface="Wingdings" panose="05000000000000000000" pitchFamily="2" charset="2"/>
              <a:buChar char="v"/>
            </a:pPr>
            <a:r>
              <a:rPr lang="en-GB" dirty="0">
                <a:solidFill>
                  <a:srgbClr val="FFFF00"/>
                </a:solidFill>
              </a:rPr>
              <a:t>Event Organiser</a:t>
            </a:r>
          </a:p>
          <a:p>
            <a:pPr marL="1085850" lvl="1" indent="-342900">
              <a:buFont typeface="Wingdings" panose="05000000000000000000" pitchFamily="2" charset="2"/>
              <a:buChar char="v"/>
            </a:pPr>
            <a:r>
              <a:rPr lang="en-GB" dirty="0">
                <a:solidFill>
                  <a:srgbClr val="FFFF00"/>
                </a:solidFill>
              </a:rPr>
              <a:t>Licence Holder</a:t>
            </a:r>
          </a:p>
          <a:p>
            <a:pPr marL="1085850" lvl="1" indent="-342900">
              <a:buFont typeface="Wingdings" panose="05000000000000000000" pitchFamily="2" charset="2"/>
              <a:buChar char="v"/>
            </a:pPr>
            <a:r>
              <a:rPr lang="en-GB" dirty="0">
                <a:solidFill>
                  <a:srgbClr val="FFFF00"/>
                </a:solidFill>
              </a:rPr>
              <a:t>Security provider</a:t>
            </a:r>
          </a:p>
          <a:p>
            <a:pPr marL="1085850" lvl="1" indent="-342900">
              <a:buFont typeface="Wingdings" panose="05000000000000000000" pitchFamily="2" charset="2"/>
              <a:buChar char="v"/>
            </a:pPr>
            <a:r>
              <a:rPr lang="en-GB" dirty="0">
                <a:solidFill>
                  <a:srgbClr val="FFFF00"/>
                </a:solidFill>
              </a:rPr>
              <a:t>Medical provider</a:t>
            </a:r>
          </a:p>
          <a:p>
            <a:pPr marL="1085850" lvl="1" indent="-342900">
              <a:buFont typeface="Wingdings" panose="05000000000000000000" pitchFamily="2" charset="2"/>
              <a:buChar char="v"/>
            </a:pPr>
            <a:r>
              <a:rPr lang="en-GB" dirty="0">
                <a:solidFill>
                  <a:srgbClr val="FFFF00"/>
                </a:solidFill>
              </a:rPr>
              <a:t>Other stakeholders</a:t>
            </a:r>
          </a:p>
          <a:p>
            <a:pPr marL="1085850" lvl="1" indent="-342900">
              <a:buFont typeface="Wingdings" panose="05000000000000000000" pitchFamily="2" charset="2"/>
              <a:buChar char="v"/>
            </a:pPr>
            <a:r>
              <a:rPr lang="en-GB" dirty="0">
                <a:solidFill>
                  <a:srgbClr val="FFFF00"/>
                </a:solidFill>
              </a:rPr>
              <a:t>The SAG is chaired by the local authority</a:t>
            </a:r>
          </a:p>
          <a:p>
            <a:endParaRPr lang="en-GB" dirty="0"/>
          </a:p>
        </p:txBody>
      </p:sp>
    </p:spTree>
    <p:extLst>
      <p:ext uri="{BB962C8B-B14F-4D97-AF65-F5344CB8AC3E}">
        <p14:creationId xmlns:p14="http://schemas.microsoft.com/office/powerpoint/2010/main" val="1301463237"/>
      </p:ext>
    </p:extLst>
  </p:cSld>
  <p:clrMapOvr>
    <a:masterClrMapping/>
  </p:clrMapOvr>
</p:sld>
</file>

<file path=ppt/theme/theme1.xml><?xml version="1.0" encoding="utf-8"?>
<a:theme xmlns:a="http://schemas.openxmlformats.org/drawingml/2006/main" name="SAGE Theme">
  <a:themeElements>
    <a:clrScheme name="Custom 1">
      <a:dk1>
        <a:srgbClr val="FFFFFF"/>
      </a:dk1>
      <a:lt1>
        <a:srgbClr val="000000"/>
      </a:lt1>
      <a:dk2>
        <a:srgbClr val="002395"/>
      </a:dk2>
      <a:lt2>
        <a:srgbClr val="D5DFFF"/>
      </a:lt2>
      <a:accent1>
        <a:srgbClr val="345FB7"/>
      </a:accent1>
      <a:accent2>
        <a:srgbClr val="5DB2E4"/>
      </a:accent2>
      <a:accent3>
        <a:srgbClr val="6BC1B6"/>
      </a:accent3>
      <a:accent4>
        <a:srgbClr val="9074AD"/>
      </a:accent4>
      <a:accent5>
        <a:srgbClr val="DA4B5F"/>
      </a:accent5>
      <a:accent6>
        <a:srgbClr val="EC6608"/>
      </a:accent6>
      <a:hlink>
        <a:srgbClr val="002395"/>
      </a:hlink>
      <a:folHlink>
        <a:srgbClr val="0023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4A866D6CBA6E49A75EC427157B067F" ma:contentTypeVersion="8" ma:contentTypeDescription="Create a new document." ma:contentTypeScope="" ma:versionID="d8748c0c68b2c5baa0668c05c9386063">
  <xsd:schema xmlns:xsd="http://www.w3.org/2001/XMLSchema" xmlns:xs="http://www.w3.org/2001/XMLSchema" xmlns:p="http://schemas.microsoft.com/office/2006/metadata/properties" xmlns:ns3="c8f33147-51ea-46f1-870b-2bd9db81f152" targetNamespace="http://schemas.microsoft.com/office/2006/metadata/properties" ma:root="true" ma:fieldsID="dcf9116e16dad2618c48662bc74f37a3" ns3:_="">
    <xsd:import namespace="c8f33147-51ea-46f1-870b-2bd9db81f1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3147-51ea-46f1-870b-2bd9db81f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21D17B-8FBD-461E-9F3D-5A875022D5D1}">
  <ds:schemaRefs>
    <ds:schemaRef ds:uri="http://schemas.microsoft.com/sharepoint/v3/contenttype/forms"/>
  </ds:schemaRefs>
</ds:datastoreItem>
</file>

<file path=customXml/itemProps2.xml><?xml version="1.0" encoding="utf-8"?>
<ds:datastoreItem xmlns:ds="http://schemas.openxmlformats.org/officeDocument/2006/customXml" ds:itemID="{52F15AEF-E572-4452-A77F-12AE0E9C6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3147-51ea-46f1-870b-2bd9db81f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42D37A-16B6-4393-88ED-0166824FD7B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f33147-51ea-46f1-870b-2bd9db81f1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SAGE Theme</Template>
  <TotalTime>1872</TotalTime>
  <Words>1055</Words>
  <Application>Microsoft Office PowerPoint</Application>
  <PresentationFormat>On-screen Show (4:3)</PresentationFormat>
  <Paragraphs>95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Symbol</vt:lpstr>
      <vt:lpstr>Tahoma</vt:lpstr>
      <vt:lpstr>Times New Roman</vt:lpstr>
      <vt:lpstr>Times New Roman Bold</vt:lpstr>
      <vt:lpstr>Wingdings</vt:lpstr>
      <vt:lpstr>SAGE Theme</vt:lpstr>
      <vt:lpstr>PowerPoint Presentation</vt:lpstr>
      <vt:lpstr>Chapter 10  Marketing Process, Communications And Public Relations   </vt:lpstr>
      <vt:lpstr>Application of the Marketing Concept to Events</vt:lpstr>
      <vt:lpstr> </vt:lpstr>
      <vt:lpstr>Crowd Management </vt:lpstr>
      <vt:lpstr>Guidelines to Manage the Crowd </vt:lpstr>
      <vt:lpstr>Live Events Health and Safety Standards</vt:lpstr>
      <vt:lpstr>Event Production Team and Safety Advisory Group (SAG)</vt:lpstr>
      <vt:lpstr>PowerPoint Presentation</vt:lpstr>
      <vt:lpstr>Erection of Temporary Demountable Structures </vt:lpstr>
      <vt:lpstr>Temporary Demountable Structures</vt:lpstr>
      <vt:lpstr>  Lighting and Sound System  </vt:lpstr>
      <vt:lpstr>Wiring Lights and PA System at Yorkshire Event Centre </vt:lpstr>
      <vt:lpstr>Live Event Sound and Lights Phases</vt:lpstr>
      <vt:lpstr>Summary </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 Templates: PowerPoint Slides</dc:title>
  <dc:creator>Guyaz, Stephanie</dc:creator>
  <cp:lastModifiedBy>Sally North</cp:lastModifiedBy>
  <cp:revision>21</cp:revision>
  <dcterms:created xsi:type="dcterms:W3CDTF">2016-10-10T13:09:11Z</dcterms:created>
  <dcterms:modified xsi:type="dcterms:W3CDTF">2022-03-16T14:25:06Z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0x010100ED4A866D6CBA6E49A75EC427157B067F</vt:lpwstr>
  </property>
</Properties>
</file>